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ink/ink2.xml" ContentType="application/inkml+xml"/>
  <Override PartName="/ppt/notesSlides/notesSlide20.xml" ContentType="application/vnd.openxmlformats-officedocument.presentationml.notesSlide+xml"/>
  <Override PartName="/ppt/ink/ink3.xml" ContentType="application/inkml+xml"/>
  <Override PartName="/ppt/notesSlides/notesSlide21.xml" ContentType="application/vnd.openxmlformats-officedocument.presentationml.notesSlide+xml"/>
  <Override PartName="/ppt/ink/ink4.xml" ContentType="application/inkml+xml"/>
  <Override PartName="/ppt/notesSlides/notesSlide22.xml" ContentType="application/vnd.openxmlformats-officedocument.presentationml.notesSlide+xml"/>
  <Override PartName="/ppt/ink/ink5.xml" ContentType="application/inkml+xml"/>
  <Override PartName="/ppt/notesSlides/notesSlide23.xml" ContentType="application/vnd.openxmlformats-officedocument.presentationml.notesSlide+xml"/>
  <Override PartName="/ppt/ink/ink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4" r:id="rId2"/>
    <p:sldMasterId id="2147483662" r:id="rId3"/>
    <p:sldMasterId id="2147483665" r:id="rId4"/>
  </p:sldMasterIdLst>
  <p:notesMasterIdLst>
    <p:notesMasterId r:id="rId4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x="9144000" cy="5143500" type="screen16x9"/>
  <p:notesSz cx="9144000" cy="5143500"/>
  <p:embeddedFontLst>
    <p:embeddedFont>
      <p:font typeface="Aharoni" panose="02010803020104030203" pitchFamily="2" charset="-79"/>
      <p:bold r:id="rId43"/>
    </p:embeddedFont>
    <p:embeddedFont>
      <p:font typeface="Georgia" panose="02040502050405020303" pitchFamily="18" charset="0"/>
      <p:regular r:id="rId44"/>
      <p:bold r:id="rId45"/>
      <p:italic r:id="rId46"/>
      <p:boldItalic r:id="rId47"/>
    </p:embeddedFont>
    <p:embeddedFont>
      <p:font typeface="Lato" panose="020F0502020204030203" pitchFamily="34" charset="0"/>
      <p:regular r:id="rId48"/>
      <p:bold r:id="rId49"/>
      <p:italic r:id="rId50"/>
      <p:boldItalic r:id="rId51"/>
    </p:embeddedFont>
    <p:embeddedFont>
      <p:font typeface="Montserrat" panose="00000500000000000000" pitchFamily="2" charset="0"/>
      <p:regular r:id="rId52"/>
      <p:bold r:id="rId53"/>
      <p:italic r:id="rId54"/>
      <p:boldItalic r:id="rId55"/>
    </p:embeddedFont>
    <p:embeddedFont>
      <p:font typeface="Oswald" panose="00000500000000000000" pitchFamily="2" charset="0"/>
      <p:regular r:id="rId56"/>
      <p:bold r:id="rId57"/>
    </p:embeddedFont>
    <p:embeddedFont>
      <p:font typeface="Roboto" panose="02000000000000000000" pitchFamily="2" charset="0"/>
      <p:regular r:id="rId58"/>
      <p:bold r:id="rId59"/>
      <p:italic r:id="rId60"/>
      <p:boldItalic r:id="rId61"/>
    </p:embeddedFont>
  </p:embeddedFontLst>
  <p:defaultTextStyle>
    <a:defPPr>
      <a:defRPr lang="en-US"/>
    </a:defPPr>
    <a:lvl1pPr marR="0" lvl="0" algn="l" rtl="0">
      <a:lnSpc>
        <a:spcPct val="100000"/>
      </a:lnSpc>
      <a:spcBef>
        <a:spcPts val="0"/>
      </a:spcBef>
      <a:spcAft>
        <a:spcPts val="0"/>
      </a:spcAft>
      <a:defRPr lang="en-US" sz="1400" b="0" i="0" u="none" strike="noStrike" cap="none" dirty="0">
        <a:solidFill>
          <a:srgbClr val="000000"/>
        </a:solidFill>
        <a:latin typeface="Arial" panose="020B0604020202020204"/>
      </a:defRPr>
    </a:lvl1pPr>
    <a:lvl2pPr marR="0" lvl="1" algn="l" rtl="0">
      <a:lnSpc>
        <a:spcPct val="100000"/>
      </a:lnSpc>
      <a:spcBef>
        <a:spcPts val="0"/>
      </a:spcBef>
      <a:spcAft>
        <a:spcPts val="0"/>
      </a:spcAft>
      <a:defRPr lang="en-US" sz="1400" b="0" i="0" u="none" strike="noStrike" cap="none" dirty="0">
        <a:solidFill>
          <a:srgbClr val="000000"/>
        </a:solidFill>
        <a:latin typeface="Arial" panose="020B0604020202020204"/>
      </a:defRPr>
    </a:lvl2pPr>
    <a:lvl3pPr marR="0" lvl="2" algn="l" rtl="0">
      <a:lnSpc>
        <a:spcPct val="100000"/>
      </a:lnSpc>
      <a:spcBef>
        <a:spcPts val="0"/>
      </a:spcBef>
      <a:spcAft>
        <a:spcPts val="0"/>
      </a:spcAft>
      <a:defRPr lang="en-US" sz="1400" b="0" i="0" u="none" strike="noStrike" cap="none" dirty="0">
        <a:solidFill>
          <a:srgbClr val="000000"/>
        </a:solidFill>
        <a:latin typeface="Arial" panose="020B0604020202020204"/>
      </a:defRPr>
    </a:lvl3pPr>
    <a:lvl4pPr marR="0" lvl="3" algn="l" rtl="0">
      <a:lnSpc>
        <a:spcPct val="100000"/>
      </a:lnSpc>
      <a:spcBef>
        <a:spcPts val="0"/>
      </a:spcBef>
      <a:spcAft>
        <a:spcPts val="0"/>
      </a:spcAft>
      <a:defRPr lang="en-US" sz="1400" b="0" i="0" u="none" strike="noStrike" cap="none" dirty="0">
        <a:solidFill>
          <a:srgbClr val="000000"/>
        </a:solidFill>
        <a:latin typeface="Arial" panose="020B0604020202020204"/>
      </a:defRPr>
    </a:lvl4pPr>
    <a:lvl5pPr marR="0" lvl="4" algn="l" rtl="0">
      <a:lnSpc>
        <a:spcPct val="100000"/>
      </a:lnSpc>
      <a:spcBef>
        <a:spcPts val="0"/>
      </a:spcBef>
      <a:spcAft>
        <a:spcPts val="0"/>
      </a:spcAft>
      <a:defRPr lang="en-US" sz="1400" b="0" i="0" u="none" strike="noStrike" cap="none" dirty="0">
        <a:solidFill>
          <a:srgbClr val="000000"/>
        </a:solidFill>
        <a:latin typeface="Arial" panose="020B0604020202020204"/>
      </a:defRPr>
    </a:lvl5pPr>
    <a:lvl6pPr marR="0" lvl="5" algn="l" rtl="0">
      <a:lnSpc>
        <a:spcPct val="100000"/>
      </a:lnSpc>
      <a:spcBef>
        <a:spcPts val="0"/>
      </a:spcBef>
      <a:spcAft>
        <a:spcPts val="0"/>
      </a:spcAft>
      <a:defRPr lang="en-US" sz="1400" b="0" i="0" u="none" strike="noStrike" cap="none" dirty="0">
        <a:solidFill>
          <a:srgbClr val="000000"/>
        </a:solidFill>
        <a:latin typeface="Arial" panose="020B0604020202020204"/>
      </a:defRPr>
    </a:lvl6pPr>
    <a:lvl7pPr marR="0" lvl="6" algn="l" rtl="0">
      <a:lnSpc>
        <a:spcPct val="100000"/>
      </a:lnSpc>
      <a:spcBef>
        <a:spcPts val="0"/>
      </a:spcBef>
      <a:spcAft>
        <a:spcPts val="0"/>
      </a:spcAft>
      <a:defRPr lang="en-US" sz="1400" b="0" i="0" u="none" strike="noStrike" cap="none" dirty="0">
        <a:solidFill>
          <a:srgbClr val="000000"/>
        </a:solidFill>
        <a:latin typeface="Arial" panose="020B0604020202020204"/>
      </a:defRPr>
    </a:lvl7pPr>
    <a:lvl8pPr marR="0" lvl="7" algn="l" rtl="0">
      <a:lnSpc>
        <a:spcPct val="100000"/>
      </a:lnSpc>
      <a:spcBef>
        <a:spcPts val="0"/>
      </a:spcBef>
      <a:spcAft>
        <a:spcPts val="0"/>
      </a:spcAft>
      <a:defRPr lang="en-US" sz="1400" b="0" i="0" u="none" strike="noStrike" cap="none" dirty="0">
        <a:solidFill>
          <a:srgbClr val="000000"/>
        </a:solidFill>
        <a:latin typeface="Arial" panose="020B0604020202020204"/>
      </a:defRPr>
    </a:lvl8pPr>
    <a:lvl9pPr marR="0" lvl="8" algn="l" rtl="0">
      <a:lnSpc>
        <a:spcPct val="100000"/>
      </a:lnSpc>
      <a:spcBef>
        <a:spcPts val="0"/>
      </a:spcBef>
      <a:spcAft>
        <a:spcPts val="0"/>
      </a:spcAft>
      <a:defRPr lang="en-US" sz="1400" b="0" i="0" u="none" strike="noStrike" cap="none" dirty="0">
        <a:solidFill>
          <a:srgbClr val="000000"/>
        </a:solidFill>
        <a:latin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28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8B0D09-ABE3-8042-7033-6B06FC6F6AA2}" v="583" dt="2025-11-15T10:49:41.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110" y="-102"/>
      </p:cViewPr>
      <p:guideLst>
        <p:guide orient="horz" pos="2160"/>
        <p:guide pos="287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1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openxmlformats.org/officeDocument/2006/relationships/font" Target="fonts/font17.fntdata"/><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orya Prakash R" userId="S::2023503502@student.annauniv.edu::55c98e2a-6287-483e-9de6-d3947cbe85ed" providerId="AD" clId="Web-{6A8B0D09-ABE3-8042-7033-6B06FC6F6AA2}"/>
    <pc:docChg chg="addSld delSld modSld sldOrd modMainMaster">
      <pc:chgData name="Soorya Prakash R" userId="S::2023503502@student.annauniv.edu::55c98e2a-6287-483e-9de6-d3947cbe85ed" providerId="AD" clId="Web-{6A8B0D09-ABE3-8042-7033-6B06FC6F6AA2}" dt="2025-11-15T10:49:41.907" v="492" actId="14100"/>
      <pc:docMkLst>
        <pc:docMk/>
      </pc:docMkLst>
      <pc:sldChg chg="addSp delSp modSp mod">
        <pc:chgData name="Soorya Prakash R" userId="S::2023503502@student.annauniv.edu::55c98e2a-6287-483e-9de6-d3947cbe85ed" providerId="AD" clId="Web-{6A8B0D09-ABE3-8042-7033-6B06FC6F6AA2}" dt="2025-11-15T10:35:51.738" v="159" actId="20577"/>
        <pc:sldMkLst>
          <pc:docMk/>
          <pc:sldMk cId="0" sldId="256"/>
        </pc:sldMkLst>
        <pc:spChg chg="mod">
          <ac:chgData name="Soorya Prakash R" userId="S::2023503502@student.annauniv.edu::55c98e2a-6287-483e-9de6-d3947cbe85ed" providerId="AD" clId="Web-{6A8B0D09-ABE3-8042-7033-6B06FC6F6AA2}" dt="2025-11-15T10:28:51.414" v="65" actId="14100"/>
          <ac:spMkLst>
            <pc:docMk/>
            <pc:sldMk cId="0" sldId="256"/>
            <ac:spMk id="3" creationId="{00000000-0000-0000-0000-000000000000}"/>
          </ac:spMkLst>
        </pc:spChg>
        <pc:spChg chg="mod">
          <ac:chgData name="Soorya Prakash R" userId="S::2023503502@student.annauniv.edu::55c98e2a-6287-483e-9de6-d3947cbe85ed" providerId="AD" clId="Web-{6A8B0D09-ABE3-8042-7033-6B06FC6F6AA2}" dt="2025-11-15T10:28:59.257" v="66" actId="1076"/>
          <ac:spMkLst>
            <pc:docMk/>
            <pc:sldMk cId="0" sldId="256"/>
            <ac:spMk id="4" creationId="{00000000-0000-0000-0000-000000000000}"/>
          </ac:spMkLst>
        </pc:spChg>
        <pc:spChg chg="mod">
          <ac:chgData name="Soorya Prakash R" userId="S::2023503502@student.annauniv.edu::55c98e2a-6287-483e-9de6-d3947cbe85ed" providerId="AD" clId="Web-{6A8B0D09-ABE3-8042-7033-6B06FC6F6AA2}" dt="2025-11-15T10:35:51.738" v="159" actId="20577"/>
          <ac:spMkLst>
            <pc:docMk/>
            <pc:sldMk cId="0" sldId="256"/>
            <ac:spMk id="5" creationId="{00000000-0000-0000-0000-000000000000}"/>
          </ac:spMkLst>
        </pc:spChg>
        <pc:picChg chg="mod">
          <ac:chgData name="Soorya Prakash R" userId="S::2023503502@student.annauniv.edu::55c98e2a-6287-483e-9de6-d3947cbe85ed" providerId="AD" clId="Web-{6A8B0D09-ABE3-8042-7033-6B06FC6F6AA2}" dt="2025-11-15T10:29:53.429" v="76" actId="1076"/>
          <ac:picMkLst>
            <pc:docMk/>
            <pc:sldMk cId="0" sldId="256"/>
            <ac:picMk id="6" creationId="{00000000-0000-0000-0000-000000000000}"/>
          </ac:picMkLst>
        </pc:picChg>
        <pc:picChg chg="mod">
          <ac:chgData name="Soorya Prakash R" userId="S::2023503502@student.annauniv.edu::55c98e2a-6287-483e-9de6-d3947cbe85ed" providerId="AD" clId="Web-{6A8B0D09-ABE3-8042-7033-6B06FC6F6AA2}" dt="2025-11-15T10:30:00.180" v="78" actId="1076"/>
          <ac:picMkLst>
            <pc:docMk/>
            <pc:sldMk cId="0" sldId="256"/>
            <ac:picMk id="7" creationId="{00000000-0000-0000-0000-000000000000}"/>
          </ac:picMkLst>
        </pc:picChg>
        <pc:picChg chg="mod">
          <ac:chgData name="Soorya Prakash R" userId="S::2023503502@student.annauniv.edu::55c98e2a-6287-483e-9de6-d3947cbe85ed" providerId="AD" clId="Web-{6A8B0D09-ABE3-8042-7033-6B06FC6F6AA2}" dt="2025-11-15T10:30:26.664" v="82" actId="1076"/>
          <ac:picMkLst>
            <pc:docMk/>
            <pc:sldMk cId="0" sldId="256"/>
            <ac:picMk id="8" creationId="{00000000-0000-0000-0000-000000000000}"/>
          </ac:picMkLst>
        </pc:picChg>
        <pc:picChg chg="del">
          <ac:chgData name="Soorya Prakash R" userId="S::2023503502@student.annauniv.edu::55c98e2a-6287-483e-9de6-d3947cbe85ed" providerId="AD" clId="Web-{6A8B0D09-ABE3-8042-7033-6B06FC6F6AA2}" dt="2025-11-15T10:28:04.938" v="53"/>
          <ac:picMkLst>
            <pc:docMk/>
            <pc:sldMk cId="0" sldId="256"/>
            <ac:picMk id="9" creationId="{00000000-0000-0000-0000-000000000000}"/>
          </ac:picMkLst>
        </pc:picChg>
        <pc:picChg chg="add mod">
          <ac:chgData name="Soorya Prakash R" userId="S::2023503502@student.annauniv.edu::55c98e2a-6287-483e-9de6-d3947cbe85ed" providerId="AD" clId="Web-{6A8B0D09-ABE3-8042-7033-6B06FC6F6AA2}" dt="2025-11-15T10:30:22.852" v="81" actId="1076"/>
          <ac:picMkLst>
            <pc:docMk/>
            <pc:sldMk cId="0" sldId="256"/>
            <ac:picMk id="11" creationId="{63AD2E4A-8155-CB78-971A-5211FF332CA3}"/>
          </ac:picMkLst>
        </pc:picChg>
      </pc:sldChg>
      <pc:sldChg chg="modSp mod">
        <pc:chgData name="Soorya Prakash R" userId="S::2023503502@student.annauniv.edu::55c98e2a-6287-483e-9de6-d3947cbe85ed" providerId="AD" clId="Web-{6A8B0D09-ABE3-8042-7033-6B06FC6F6AA2}" dt="2025-11-15T10:36:02.863" v="161" actId="20577"/>
        <pc:sldMkLst>
          <pc:docMk/>
          <pc:sldMk cId="0" sldId="257"/>
        </pc:sldMkLst>
        <pc:spChg chg="mod">
          <ac:chgData name="Soorya Prakash R" userId="S::2023503502@student.annauniv.edu::55c98e2a-6287-483e-9de6-d3947cbe85ed" providerId="AD" clId="Web-{6A8B0D09-ABE3-8042-7033-6B06FC6F6AA2}" dt="2025-11-15T10:36:02.863" v="161" actId="20577"/>
          <ac:spMkLst>
            <pc:docMk/>
            <pc:sldMk cId="0" sldId="257"/>
            <ac:spMk id="3" creationId="{00000000-0000-0000-0000-000000000000}"/>
          </ac:spMkLst>
        </pc:spChg>
      </pc:sldChg>
      <pc:sldChg chg="modSp mod setBg">
        <pc:chgData name="Soorya Prakash R" userId="S::2023503502@student.annauniv.edu::55c98e2a-6287-483e-9de6-d3947cbe85ed" providerId="AD" clId="Web-{6A8B0D09-ABE3-8042-7033-6B06FC6F6AA2}" dt="2025-11-15T10:46:11.057" v="432" actId="1076"/>
        <pc:sldMkLst>
          <pc:docMk/>
          <pc:sldMk cId="0" sldId="258"/>
        </pc:sldMkLst>
        <pc:spChg chg="mod">
          <ac:chgData name="Soorya Prakash R" userId="S::2023503502@student.annauniv.edu::55c98e2a-6287-483e-9de6-d3947cbe85ed" providerId="AD" clId="Web-{6A8B0D09-ABE3-8042-7033-6B06FC6F6AA2}" dt="2025-11-15T10:46:11.057" v="432" actId="1076"/>
          <ac:spMkLst>
            <pc:docMk/>
            <pc:sldMk cId="0" sldId="258"/>
            <ac:spMk id="2" creationId="{00000000-0000-0000-0000-000000000000}"/>
          </ac:spMkLst>
        </pc:spChg>
        <pc:spChg chg="mod">
          <ac:chgData name="Soorya Prakash R" userId="S::2023503502@student.annauniv.edu::55c98e2a-6287-483e-9de6-d3947cbe85ed" providerId="AD" clId="Web-{6A8B0D09-ABE3-8042-7033-6B06FC6F6AA2}" dt="2025-11-15T10:37:36.896" v="185" actId="14100"/>
          <ac:spMkLst>
            <pc:docMk/>
            <pc:sldMk cId="0" sldId="258"/>
            <ac:spMk id="3" creationId="{00000000-0000-0000-0000-000000000000}"/>
          </ac:spMkLst>
        </pc:spChg>
        <pc:spChg chg="mod">
          <ac:chgData name="Soorya Prakash R" userId="S::2023503502@student.annauniv.edu::55c98e2a-6287-483e-9de6-d3947cbe85ed" providerId="AD" clId="Web-{6A8B0D09-ABE3-8042-7033-6B06FC6F6AA2}" dt="2025-11-15T10:45:52.839" v="430" actId="14100"/>
          <ac:spMkLst>
            <pc:docMk/>
            <pc:sldMk cId="0" sldId="258"/>
            <ac:spMk id="4" creationId="{00000000-0000-0000-0000-000000000000}"/>
          </ac:spMkLst>
        </pc:spChg>
        <pc:spChg chg="mod">
          <ac:chgData name="Soorya Prakash R" userId="S::2023503502@student.annauniv.edu::55c98e2a-6287-483e-9de6-d3947cbe85ed" providerId="AD" clId="Web-{6A8B0D09-ABE3-8042-7033-6B06FC6F6AA2}" dt="2025-11-15T10:37:31.037" v="184" actId="14100"/>
          <ac:spMkLst>
            <pc:docMk/>
            <pc:sldMk cId="0" sldId="258"/>
            <ac:spMk id="5" creationId="{00000000-0000-0000-0000-000000000000}"/>
          </ac:spMkLst>
        </pc:spChg>
        <pc:picChg chg="mod">
          <ac:chgData name="Soorya Prakash R" userId="S::2023503502@student.annauniv.edu::55c98e2a-6287-483e-9de6-d3947cbe85ed" providerId="AD" clId="Web-{6A8B0D09-ABE3-8042-7033-6B06FC6F6AA2}" dt="2025-11-15T10:37:14.474" v="178" actId="1076"/>
          <ac:picMkLst>
            <pc:docMk/>
            <pc:sldMk cId="0" sldId="258"/>
            <ac:picMk id="6" creationId="{00000000-0000-0000-0000-000000000000}"/>
          </ac:picMkLst>
        </pc:picChg>
        <pc:picChg chg="mod">
          <ac:chgData name="Soorya Prakash R" userId="S::2023503502@student.annauniv.edu::55c98e2a-6287-483e-9de6-d3947cbe85ed" providerId="AD" clId="Web-{6A8B0D09-ABE3-8042-7033-6B06FC6F6AA2}" dt="2025-11-15T10:37:41.990" v="186" actId="1076"/>
          <ac:picMkLst>
            <pc:docMk/>
            <pc:sldMk cId="0" sldId="258"/>
            <ac:picMk id="7" creationId="{00000000-0000-0000-0000-000000000000}"/>
          </ac:picMkLst>
        </pc:picChg>
      </pc:sldChg>
      <pc:sldChg chg="modSp mod">
        <pc:chgData name="Soorya Prakash R" userId="S::2023503502@student.annauniv.edu::55c98e2a-6287-483e-9de6-d3947cbe85ed" providerId="AD" clId="Web-{6A8B0D09-ABE3-8042-7033-6B06FC6F6AA2}" dt="2025-11-15T10:39:39.507" v="236" actId="20577"/>
        <pc:sldMkLst>
          <pc:docMk/>
          <pc:sldMk cId="0" sldId="259"/>
        </pc:sldMkLst>
        <pc:spChg chg="mod">
          <ac:chgData name="Soorya Prakash R" userId="S::2023503502@student.annauniv.edu::55c98e2a-6287-483e-9de6-d3947cbe85ed" providerId="AD" clId="Web-{6A8B0D09-ABE3-8042-7033-6B06FC6F6AA2}" dt="2025-11-15T10:39:39.507" v="236" actId="20577"/>
          <ac:spMkLst>
            <pc:docMk/>
            <pc:sldMk cId="0" sldId="259"/>
            <ac:spMk id="2" creationId="{00000000-0000-0000-0000-000000000000}"/>
          </ac:spMkLst>
        </pc:spChg>
        <pc:spChg chg="mod">
          <ac:chgData name="Soorya Prakash R" userId="S::2023503502@student.annauniv.edu::55c98e2a-6287-483e-9de6-d3947cbe85ed" providerId="AD" clId="Web-{6A8B0D09-ABE3-8042-7033-6B06FC6F6AA2}" dt="2025-11-15T10:38:07.897" v="195" actId="20577"/>
          <ac:spMkLst>
            <pc:docMk/>
            <pc:sldMk cId="0" sldId="259"/>
            <ac:spMk id="3" creationId="{00000000-0000-0000-0000-000000000000}"/>
          </ac:spMkLst>
        </pc:spChg>
        <pc:spChg chg="mod">
          <ac:chgData name="Soorya Prakash R" userId="S::2023503502@student.annauniv.edu::55c98e2a-6287-483e-9de6-d3947cbe85ed" providerId="AD" clId="Web-{6A8B0D09-ABE3-8042-7033-6B06FC6F6AA2}" dt="2025-11-15T10:38:10.037" v="196" actId="20577"/>
          <ac:spMkLst>
            <pc:docMk/>
            <pc:sldMk cId="0" sldId="259"/>
            <ac:spMk id="4" creationId="{00000000-0000-0000-0000-000000000000}"/>
          </ac:spMkLst>
        </pc:spChg>
        <pc:spChg chg="mod">
          <ac:chgData name="Soorya Prakash R" userId="S::2023503502@student.annauniv.edu::55c98e2a-6287-483e-9de6-d3947cbe85ed" providerId="AD" clId="Web-{6A8B0D09-ABE3-8042-7033-6B06FC6F6AA2}" dt="2025-11-15T10:38:00.537" v="192" actId="14100"/>
          <ac:spMkLst>
            <pc:docMk/>
            <pc:sldMk cId="0" sldId="259"/>
            <ac:spMk id="7" creationId="{00000000-0000-0000-0000-000000000000}"/>
          </ac:spMkLst>
        </pc:spChg>
        <pc:spChg chg="mod">
          <ac:chgData name="Soorya Prakash R" userId="S::2023503502@student.annauniv.edu::55c98e2a-6287-483e-9de6-d3947cbe85ed" providerId="AD" clId="Web-{6A8B0D09-ABE3-8042-7033-6B06FC6F6AA2}" dt="2025-11-15T10:38:25.491" v="205" actId="14100"/>
          <ac:spMkLst>
            <pc:docMk/>
            <pc:sldMk cId="0" sldId="259"/>
            <ac:spMk id="8" creationId="{00000000-0000-0000-0000-000000000000}"/>
          </ac:spMkLst>
        </pc:spChg>
        <pc:spChg chg="mod">
          <ac:chgData name="Soorya Prakash R" userId="S::2023503502@student.annauniv.edu::55c98e2a-6287-483e-9de6-d3947cbe85ed" providerId="AD" clId="Web-{6A8B0D09-ABE3-8042-7033-6B06FC6F6AA2}" dt="2025-11-15T10:39:14.616" v="222" actId="1076"/>
          <ac:spMkLst>
            <pc:docMk/>
            <pc:sldMk cId="0" sldId="259"/>
            <ac:spMk id="9" creationId="{00000000-0000-0000-0000-000000000000}"/>
          </ac:spMkLst>
        </pc:spChg>
        <pc:spChg chg="mod">
          <ac:chgData name="Soorya Prakash R" userId="S::2023503502@student.annauniv.edu::55c98e2a-6287-483e-9de6-d3947cbe85ed" providerId="AD" clId="Web-{6A8B0D09-ABE3-8042-7033-6B06FC6F6AA2}" dt="2025-11-15T10:39:10.007" v="221" actId="1076"/>
          <ac:spMkLst>
            <pc:docMk/>
            <pc:sldMk cId="0" sldId="259"/>
            <ac:spMk id="10" creationId="{00000000-0000-0000-0000-000000000000}"/>
          </ac:spMkLst>
        </pc:spChg>
      </pc:sldChg>
      <pc:sldChg chg="modSp mod">
        <pc:chgData name="Soorya Prakash R" userId="S::2023503502@student.annauniv.edu::55c98e2a-6287-483e-9de6-d3947cbe85ed" providerId="AD" clId="Web-{6A8B0D09-ABE3-8042-7033-6B06FC6F6AA2}" dt="2025-11-15T10:39:54.679" v="246" actId="20577"/>
        <pc:sldMkLst>
          <pc:docMk/>
          <pc:sldMk cId="0" sldId="260"/>
        </pc:sldMkLst>
        <pc:spChg chg="mod">
          <ac:chgData name="Soorya Prakash R" userId="S::2023503502@student.annauniv.edu::55c98e2a-6287-483e-9de6-d3947cbe85ed" providerId="AD" clId="Web-{6A8B0D09-ABE3-8042-7033-6B06FC6F6AA2}" dt="2025-11-15T10:39:54.679" v="246" actId="20577"/>
          <ac:spMkLst>
            <pc:docMk/>
            <pc:sldMk cId="0" sldId="260"/>
            <ac:spMk id="2" creationId="{00000000-0000-0000-0000-000000000000}"/>
          </ac:spMkLst>
        </pc:spChg>
        <pc:spChg chg="mod">
          <ac:chgData name="Soorya Prakash R" userId="S::2023503502@student.annauniv.edu::55c98e2a-6287-483e-9de6-d3947cbe85ed" providerId="AD" clId="Web-{6A8B0D09-ABE3-8042-7033-6B06FC6F6AA2}" dt="2025-11-15T10:39:47.992" v="241" actId="20577"/>
          <ac:spMkLst>
            <pc:docMk/>
            <pc:sldMk cId="0" sldId="260"/>
            <ac:spMk id="4" creationId="{00000000-0000-0000-0000-000000000000}"/>
          </ac:spMkLst>
        </pc:spChg>
      </pc:sldChg>
      <pc:sldChg chg="modSp mod">
        <pc:chgData name="Soorya Prakash R" userId="S::2023503502@student.annauniv.edu::55c98e2a-6287-483e-9de6-d3947cbe85ed" providerId="AD" clId="Web-{6A8B0D09-ABE3-8042-7033-6B06FC6F6AA2}" dt="2025-11-15T10:40:32.070" v="269" actId="1076"/>
        <pc:sldMkLst>
          <pc:docMk/>
          <pc:sldMk cId="0" sldId="261"/>
        </pc:sldMkLst>
        <pc:spChg chg="mod">
          <ac:chgData name="Soorya Prakash R" userId="S::2023503502@student.annauniv.edu::55c98e2a-6287-483e-9de6-d3947cbe85ed" providerId="AD" clId="Web-{6A8B0D09-ABE3-8042-7033-6B06FC6F6AA2}" dt="2025-11-15T10:40:18.211" v="260" actId="20577"/>
          <ac:spMkLst>
            <pc:docMk/>
            <pc:sldMk cId="0" sldId="261"/>
            <ac:spMk id="2" creationId="{00000000-0000-0000-0000-000000000000}"/>
          </ac:spMkLst>
        </pc:spChg>
        <pc:spChg chg="mod">
          <ac:chgData name="Soorya Prakash R" userId="S::2023503502@student.annauniv.edu::55c98e2a-6287-483e-9de6-d3947cbe85ed" providerId="AD" clId="Web-{6A8B0D09-ABE3-8042-7033-6B06FC6F6AA2}" dt="2025-11-15T10:40:25.805" v="267" actId="14100"/>
          <ac:spMkLst>
            <pc:docMk/>
            <pc:sldMk cId="0" sldId="261"/>
            <ac:spMk id="3" creationId="{00000000-0000-0000-0000-000000000000}"/>
          </ac:spMkLst>
        </pc:spChg>
        <pc:spChg chg="mod">
          <ac:chgData name="Soorya Prakash R" userId="S::2023503502@student.annauniv.edu::55c98e2a-6287-483e-9de6-d3947cbe85ed" providerId="AD" clId="Web-{6A8B0D09-ABE3-8042-7033-6B06FC6F6AA2}" dt="2025-11-15T10:40:28.289" v="268" actId="1076"/>
          <ac:spMkLst>
            <pc:docMk/>
            <pc:sldMk cId="0" sldId="261"/>
            <ac:spMk id="4" creationId="{00000000-0000-0000-0000-000000000000}"/>
          </ac:spMkLst>
        </pc:spChg>
        <pc:picChg chg="mod">
          <ac:chgData name="Soorya Prakash R" userId="S::2023503502@student.annauniv.edu::55c98e2a-6287-483e-9de6-d3947cbe85ed" providerId="AD" clId="Web-{6A8B0D09-ABE3-8042-7033-6B06FC6F6AA2}" dt="2025-11-15T10:40:32.070" v="269" actId="1076"/>
          <ac:picMkLst>
            <pc:docMk/>
            <pc:sldMk cId="0" sldId="261"/>
            <ac:picMk id="5" creationId="{00000000-0000-0000-0000-000000000000}"/>
          </ac:picMkLst>
        </pc:picChg>
      </pc:sldChg>
      <pc:sldChg chg="modSp mod">
        <pc:chgData name="Soorya Prakash R" userId="S::2023503502@student.annauniv.edu::55c98e2a-6287-483e-9de6-d3947cbe85ed" providerId="AD" clId="Web-{6A8B0D09-ABE3-8042-7033-6B06FC6F6AA2}" dt="2025-11-15T10:34:02.641" v="110" actId="20577"/>
        <pc:sldMkLst>
          <pc:docMk/>
          <pc:sldMk cId="0" sldId="262"/>
        </pc:sldMkLst>
        <pc:spChg chg="mod">
          <ac:chgData name="Soorya Prakash R" userId="S::2023503502@student.annauniv.edu::55c98e2a-6287-483e-9de6-d3947cbe85ed" providerId="AD" clId="Web-{6A8B0D09-ABE3-8042-7033-6B06FC6F6AA2}" dt="2025-11-15T10:34:02.641" v="110" actId="20577"/>
          <ac:spMkLst>
            <pc:docMk/>
            <pc:sldMk cId="0" sldId="262"/>
            <ac:spMk id="2" creationId="{00000000-0000-0000-0000-000000000000}"/>
          </ac:spMkLst>
        </pc:spChg>
        <pc:spChg chg="mod">
          <ac:chgData name="Soorya Prakash R" userId="S::2023503502@student.annauniv.edu::55c98e2a-6287-483e-9de6-d3947cbe85ed" providerId="AD" clId="Web-{6A8B0D09-ABE3-8042-7033-6B06FC6F6AA2}" dt="2025-11-15T10:33:07.124" v="92"/>
          <ac:spMkLst>
            <pc:docMk/>
            <pc:sldMk cId="0" sldId="262"/>
            <ac:spMk id="3" creationId="{00000000-0000-0000-0000-000000000000}"/>
          </ac:spMkLst>
        </pc:spChg>
        <pc:spChg chg="mod">
          <ac:chgData name="Soorya Prakash R" userId="S::2023503502@student.annauniv.edu::55c98e2a-6287-483e-9de6-d3947cbe85ed" providerId="AD" clId="Web-{6A8B0D09-ABE3-8042-7033-6B06FC6F6AA2}" dt="2025-11-15T10:33:26.281" v="97"/>
          <ac:spMkLst>
            <pc:docMk/>
            <pc:sldMk cId="0" sldId="262"/>
            <ac:spMk id="4" creationId="{00000000-0000-0000-0000-000000000000}"/>
          </ac:spMkLst>
        </pc:spChg>
        <pc:spChg chg="mod">
          <ac:chgData name="Soorya Prakash R" userId="S::2023503502@student.annauniv.edu::55c98e2a-6287-483e-9de6-d3947cbe85ed" providerId="AD" clId="Web-{6A8B0D09-ABE3-8042-7033-6B06FC6F6AA2}" dt="2025-11-15T10:33:20.187" v="96" actId="20577"/>
          <ac:spMkLst>
            <pc:docMk/>
            <pc:sldMk cId="0" sldId="262"/>
            <ac:spMk id="5" creationId="{00000000-0000-0000-0000-000000000000}"/>
          </ac:spMkLst>
        </pc:spChg>
        <pc:spChg chg="mod">
          <ac:chgData name="Soorya Prakash R" userId="S::2023503502@student.annauniv.edu::55c98e2a-6287-483e-9de6-d3947cbe85ed" providerId="AD" clId="Web-{6A8B0D09-ABE3-8042-7033-6B06FC6F6AA2}" dt="2025-11-15T10:33:33.093" v="99" actId="20577"/>
          <ac:spMkLst>
            <pc:docMk/>
            <pc:sldMk cId="0" sldId="262"/>
            <ac:spMk id="6" creationId="{00000000-0000-0000-0000-000000000000}"/>
          </ac:spMkLst>
        </pc:spChg>
        <pc:spChg chg="mod">
          <ac:chgData name="Soorya Prakash R" userId="S::2023503502@student.annauniv.edu::55c98e2a-6287-483e-9de6-d3947cbe85ed" providerId="AD" clId="Web-{6A8B0D09-ABE3-8042-7033-6B06FC6F6AA2}" dt="2025-11-15T10:33:58.125" v="109" actId="20577"/>
          <ac:spMkLst>
            <pc:docMk/>
            <pc:sldMk cId="0" sldId="262"/>
            <ac:spMk id="7" creationId="{00000000-0000-0000-0000-000000000000}"/>
          </ac:spMkLst>
        </pc:spChg>
        <pc:spChg chg="mod">
          <ac:chgData name="Soorya Prakash R" userId="S::2023503502@student.annauniv.edu::55c98e2a-6287-483e-9de6-d3947cbe85ed" providerId="AD" clId="Web-{6A8B0D09-ABE3-8042-7033-6B06FC6F6AA2}" dt="2025-11-15T10:33:41.797" v="101" actId="20577"/>
          <ac:spMkLst>
            <pc:docMk/>
            <pc:sldMk cId="0" sldId="262"/>
            <ac:spMk id="8" creationId="{00000000-0000-0000-0000-000000000000}"/>
          </ac:spMkLst>
        </pc:spChg>
      </pc:sldChg>
      <pc:sldChg chg="modSp mod">
        <pc:chgData name="Soorya Prakash R" userId="S::2023503502@student.annauniv.edu::55c98e2a-6287-483e-9de6-d3947cbe85ed" providerId="AD" clId="Web-{6A8B0D09-ABE3-8042-7033-6B06FC6F6AA2}" dt="2025-11-15T10:34:27.736" v="117" actId="1076"/>
        <pc:sldMkLst>
          <pc:docMk/>
          <pc:sldMk cId="0" sldId="263"/>
        </pc:sldMkLst>
        <pc:spChg chg="mod">
          <ac:chgData name="Soorya Prakash R" userId="S::2023503502@student.annauniv.edu::55c98e2a-6287-483e-9de6-d3947cbe85ed" providerId="AD" clId="Web-{6A8B0D09-ABE3-8042-7033-6B06FC6F6AA2}" dt="2025-11-15T10:34:27.736" v="117" actId="1076"/>
          <ac:spMkLst>
            <pc:docMk/>
            <pc:sldMk cId="0" sldId="263"/>
            <ac:spMk id="2" creationId="{00000000-0000-0000-0000-000000000000}"/>
          </ac:spMkLst>
        </pc:spChg>
        <pc:spChg chg="mod">
          <ac:chgData name="Soorya Prakash R" userId="S::2023503502@student.annauniv.edu::55c98e2a-6287-483e-9de6-d3947cbe85ed" providerId="AD" clId="Web-{6A8B0D09-ABE3-8042-7033-6B06FC6F6AA2}" dt="2025-11-15T10:34:21.407" v="116" actId="20577"/>
          <ac:spMkLst>
            <pc:docMk/>
            <pc:sldMk cId="0" sldId="263"/>
            <ac:spMk id="3" creationId="{00000000-0000-0000-0000-000000000000}"/>
          </ac:spMkLst>
        </pc:spChg>
        <pc:spChg chg="mod">
          <ac:chgData name="Soorya Prakash R" userId="S::2023503502@student.annauniv.edu::55c98e2a-6287-483e-9de6-d3947cbe85ed" providerId="AD" clId="Web-{6A8B0D09-ABE3-8042-7033-6B06FC6F6AA2}" dt="2025-11-15T10:34:15.485" v="113" actId="20577"/>
          <ac:spMkLst>
            <pc:docMk/>
            <pc:sldMk cId="0" sldId="263"/>
            <ac:spMk id="4" creationId="{00000000-0000-0000-0000-000000000000}"/>
          </ac:spMkLst>
        </pc:spChg>
      </pc:sldChg>
      <pc:sldChg chg="modSp mod">
        <pc:chgData name="Soorya Prakash R" userId="S::2023503502@student.annauniv.edu::55c98e2a-6287-483e-9de6-d3947cbe85ed" providerId="AD" clId="Web-{6A8B0D09-ABE3-8042-7033-6B06FC6F6AA2}" dt="2025-11-15T10:35:00.299" v="126" actId="1076"/>
        <pc:sldMkLst>
          <pc:docMk/>
          <pc:sldMk cId="0" sldId="264"/>
        </pc:sldMkLst>
        <pc:spChg chg="mod">
          <ac:chgData name="Soorya Prakash R" userId="S::2023503502@student.annauniv.edu::55c98e2a-6287-483e-9de6-d3947cbe85ed" providerId="AD" clId="Web-{6A8B0D09-ABE3-8042-7033-6B06FC6F6AA2}" dt="2025-11-15T10:34:34.408" v="118" actId="20577"/>
          <ac:spMkLst>
            <pc:docMk/>
            <pc:sldMk cId="0" sldId="264"/>
            <ac:spMk id="248" creationId="{00000000-0000-0000-0000-000000000000}"/>
          </ac:spMkLst>
        </pc:spChg>
        <pc:spChg chg="mod">
          <ac:chgData name="Soorya Prakash R" userId="S::2023503502@student.annauniv.edu::55c98e2a-6287-483e-9de6-d3947cbe85ed" providerId="AD" clId="Web-{6A8B0D09-ABE3-8042-7033-6B06FC6F6AA2}" dt="2025-11-15T10:34:56.299" v="124" actId="14100"/>
          <ac:spMkLst>
            <pc:docMk/>
            <pc:sldMk cId="0" sldId="264"/>
            <ac:spMk id="249" creationId="{00000000-0000-0000-0000-000000000000}"/>
          </ac:spMkLst>
        </pc:spChg>
        <pc:picChg chg="mod">
          <ac:chgData name="Soorya Prakash R" userId="S::2023503502@student.annauniv.edu::55c98e2a-6287-483e-9de6-d3947cbe85ed" providerId="AD" clId="Web-{6A8B0D09-ABE3-8042-7033-6B06FC6F6AA2}" dt="2025-11-15T10:35:00.299" v="126" actId="1076"/>
          <ac:picMkLst>
            <pc:docMk/>
            <pc:sldMk cId="0" sldId="264"/>
            <ac:picMk id="8" creationId="{00000000-0000-0000-0000-000000000000}"/>
          </ac:picMkLst>
        </pc:picChg>
      </pc:sldChg>
      <pc:sldChg chg="modSp mod">
        <pc:chgData name="Soorya Prakash R" userId="S::2023503502@student.annauniv.edu::55c98e2a-6287-483e-9de6-d3947cbe85ed" providerId="AD" clId="Web-{6A8B0D09-ABE3-8042-7033-6B06FC6F6AA2}" dt="2025-11-15T10:40:46.180" v="270" actId="20577"/>
        <pc:sldMkLst>
          <pc:docMk/>
          <pc:sldMk cId="0" sldId="265"/>
        </pc:sldMkLst>
        <pc:spChg chg="mod">
          <ac:chgData name="Soorya Prakash R" userId="S::2023503502@student.annauniv.edu::55c98e2a-6287-483e-9de6-d3947cbe85ed" providerId="AD" clId="Web-{6A8B0D09-ABE3-8042-7033-6B06FC6F6AA2}" dt="2025-11-15T10:40:46.180" v="270" actId="20577"/>
          <ac:spMkLst>
            <pc:docMk/>
            <pc:sldMk cId="0" sldId="265"/>
            <ac:spMk id="254" creationId="{00000000-0000-0000-0000-000000000000}"/>
          </ac:spMkLst>
        </pc:spChg>
      </pc:sldChg>
      <pc:sldChg chg="modSp mod">
        <pc:chgData name="Soorya Prakash R" userId="S::2023503502@student.annauniv.edu::55c98e2a-6287-483e-9de6-d3947cbe85ed" providerId="AD" clId="Web-{6A8B0D09-ABE3-8042-7033-6B06FC6F6AA2}" dt="2025-11-15T10:46:32.433" v="433" actId="20577"/>
        <pc:sldMkLst>
          <pc:docMk/>
          <pc:sldMk cId="0" sldId="266"/>
        </pc:sldMkLst>
        <pc:spChg chg="mod">
          <ac:chgData name="Soorya Prakash R" userId="S::2023503502@student.annauniv.edu::55c98e2a-6287-483e-9de6-d3947cbe85ed" providerId="AD" clId="Web-{6A8B0D09-ABE3-8042-7033-6B06FC6F6AA2}" dt="2025-11-15T10:46:32.433" v="433" actId="20577"/>
          <ac:spMkLst>
            <pc:docMk/>
            <pc:sldMk cId="0" sldId="266"/>
            <ac:spMk id="254" creationId="{00000000-0000-0000-0000-000000000000}"/>
          </ac:spMkLst>
        </pc:spChg>
      </pc:sldChg>
      <pc:sldChg chg="modSp mod">
        <pc:chgData name="Soorya Prakash R" userId="S::2023503502@student.annauniv.edu::55c98e2a-6287-483e-9de6-d3947cbe85ed" providerId="AD" clId="Web-{6A8B0D09-ABE3-8042-7033-6B06FC6F6AA2}" dt="2025-11-15T10:40:50.461" v="273" actId="20577"/>
        <pc:sldMkLst>
          <pc:docMk/>
          <pc:sldMk cId="0" sldId="267"/>
        </pc:sldMkLst>
        <pc:spChg chg="mod">
          <ac:chgData name="Soorya Prakash R" userId="S::2023503502@student.annauniv.edu::55c98e2a-6287-483e-9de6-d3947cbe85ed" providerId="AD" clId="Web-{6A8B0D09-ABE3-8042-7033-6B06FC6F6AA2}" dt="2025-11-15T10:40:50.461" v="273" actId="20577"/>
          <ac:spMkLst>
            <pc:docMk/>
            <pc:sldMk cId="0" sldId="267"/>
            <ac:spMk id="248" creationId="{00000000-0000-0000-0000-000000000000}"/>
          </ac:spMkLst>
        </pc:spChg>
      </pc:sldChg>
      <pc:sldChg chg="modSp mod">
        <pc:chgData name="Soorya Prakash R" userId="S::2023503502@student.annauniv.edu::55c98e2a-6287-483e-9de6-d3947cbe85ed" providerId="AD" clId="Web-{6A8B0D09-ABE3-8042-7033-6B06FC6F6AA2}" dt="2025-11-15T10:41:00.899" v="275" actId="1076"/>
        <pc:sldMkLst>
          <pc:docMk/>
          <pc:sldMk cId="0" sldId="268"/>
        </pc:sldMkLst>
        <pc:picChg chg="mod">
          <ac:chgData name="Soorya Prakash R" userId="S::2023503502@student.annauniv.edu::55c98e2a-6287-483e-9de6-d3947cbe85ed" providerId="AD" clId="Web-{6A8B0D09-ABE3-8042-7033-6B06FC6F6AA2}" dt="2025-11-15T10:41:00.899" v="275" actId="1076"/>
          <ac:picMkLst>
            <pc:docMk/>
            <pc:sldMk cId="0" sldId="268"/>
            <ac:picMk id="2" creationId="{00000000-0000-0000-0000-000000000000}"/>
          </ac:picMkLst>
        </pc:picChg>
      </pc:sldChg>
      <pc:sldChg chg="mod">
        <pc:chgData name="Soorya Prakash R" userId="S::2023503502@student.annauniv.edu::55c98e2a-6287-483e-9de6-d3947cbe85ed" providerId="AD" clId="Web-{6A8B0D09-ABE3-8042-7033-6B06FC6F6AA2}" dt="2025-11-15T10:32:50.623" v="91"/>
        <pc:sldMkLst>
          <pc:docMk/>
          <pc:sldMk cId="0" sldId="269"/>
        </pc:sldMkLst>
      </pc:sldChg>
      <pc:sldChg chg="mod">
        <pc:chgData name="Soorya Prakash R" userId="S::2023503502@student.annauniv.edu::55c98e2a-6287-483e-9de6-d3947cbe85ed" providerId="AD" clId="Web-{6A8B0D09-ABE3-8042-7033-6B06FC6F6AA2}" dt="2025-11-15T10:32:50.623" v="91"/>
        <pc:sldMkLst>
          <pc:docMk/>
          <pc:sldMk cId="0" sldId="270"/>
        </pc:sldMkLst>
      </pc:sldChg>
      <pc:sldChg chg="modSp mod">
        <pc:chgData name="Soorya Prakash R" userId="S::2023503502@student.annauniv.edu::55c98e2a-6287-483e-9de6-d3947cbe85ed" providerId="AD" clId="Web-{6A8B0D09-ABE3-8042-7033-6B06FC6F6AA2}" dt="2025-11-15T10:41:49.290" v="314" actId="20577"/>
        <pc:sldMkLst>
          <pc:docMk/>
          <pc:sldMk cId="0" sldId="271"/>
        </pc:sldMkLst>
        <pc:spChg chg="mod">
          <ac:chgData name="Soorya Prakash R" userId="S::2023503502@student.annauniv.edu::55c98e2a-6287-483e-9de6-d3947cbe85ed" providerId="AD" clId="Web-{6A8B0D09-ABE3-8042-7033-6B06FC6F6AA2}" dt="2025-11-15T10:41:49.290" v="314" actId="20577"/>
          <ac:spMkLst>
            <pc:docMk/>
            <pc:sldMk cId="0" sldId="271"/>
            <ac:spMk id="2" creationId="{00000000-0000-0000-0000-000000000000}"/>
          </ac:spMkLst>
        </pc:spChg>
      </pc:sldChg>
      <pc:sldChg chg="modSp mod">
        <pc:chgData name="Soorya Prakash R" userId="S::2023503502@student.annauniv.edu::55c98e2a-6287-483e-9de6-d3947cbe85ed" providerId="AD" clId="Web-{6A8B0D09-ABE3-8042-7033-6B06FC6F6AA2}" dt="2025-11-15T10:42:19.618" v="330" actId="20577"/>
        <pc:sldMkLst>
          <pc:docMk/>
          <pc:sldMk cId="0" sldId="272"/>
        </pc:sldMkLst>
        <pc:spChg chg="mod">
          <ac:chgData name="Soorya Prakash R" userId="S::2023503502@student.annauniv.edu::55c98e2a-6287-483e-9de6-d3947cbe85ed" providerId="AD" clId="Web-{6A8B0D09-ABE3-8042-7033-6B06FC6F6AA2}" dt="2025-11-15T10:42:11.306" v="326" actId="1076"/>
          <ac:spMkLst>
            <pc:docMk/>
            <pc:sldMk cId="0" sldId="272"/>
            <ac:spMk id="234" creationId="{00000000-0000-0000-0000-000000000000}"/>
          </ac:spMkLst>
        </pc:spChg>
        <pc:spChg chg="mod">
          <ac:chgData name="Soorya Prakash R" userId="S::2023503502@student.annauniv.edu::55c98e2a-6287-483e-9de6-d3947cbe85ed" providerId="AD" clId="Web-{6A8B0D09-ABE3-8042-7033-6B06FC6F6AA2}" dt="2025-11-15T10:42:19.618" v="330" actId="20577"/>
          <ac:spMkLst>
            <pc:docMk/>
            <pc:sldMk cId="0" sldId="272"/>
            <ac:spMk id="242" creationId="{00000000-0000-0000-0000-000000000000}"/>
          </ac:spMkLst>
        </pc:spChg>
      </pc:sldChg>
      <pc:sldChg chg="modSp mod">
        <pc:chgData name="Soorya Prakash R" userId="S::2023503502@student.annauniv.edu::55c98e2a-6287-483e-9de6-d3947cbe85ed" providerId="AD" clId="Web-{6A8B0D09-ABE3-8042-7033-6B06FC6F6AA2}" dt="2025-11-15T10:42:51.275" v="352" actId="1076"/>
        <pc:sldMkLst>
          <pc:docMk/>
          <pc:sldMk cId="0" sldId="273"/>
        </pc:sldMkLst>
        <pc:spChg chg="mod">
          <ac:chgData name="Soorya Prakash R" userId="S::2023503502@student.annauniv.edu::55c98e2a-6287-483e-9de6-d3947cbe85ed" providerId="AD" clId="Web-{6A8B0D09-ABE3-8042-7033-6B06FC6F6AA2}" dt="2025-11-15T10:42:51.275" v="352" actId="1076"/>
          <ac:spMkLst>
            <pc:docMk/>
            <pc:sldMk cId="0" sldId="273"/>
            <ac:spMk id="248" creationId="{00000000-0000-0000-0000-000000000000}"/>
          </ac:spMkLst>
        </pc:spChg>
        <pc:spChg chg="mod">
          <ac:chgData name="Soorya Prakash R" userId="S::2023503502@student.annauniv.edu::55c98e2a-6287-483e-9de6-d3947cbe85ed" providerId="AD" clId="Web-{6A8B0D09-ABE3-8042-7033-6B06FC6F6AA2}" dt="2025-11-15T10:42:47.525" v="351" actId="1076"/>
          <ac:spMkLst>
            <pc:docMk/>
            <pc:sldMk cId="0" sldId="273"/>
            <ac:spMk id="249" creationId="{00000000-0000-0000-0000-000000000000}"/>
          </ac:spMkLst>
        </pc:spChg>
      </pc:sldChg>
      <pc:sldChg chg="modSp mod">
        <pc:chgData name="Soorya Prakash R" userId="S::2023503502@student.annauniv.edu::55c98e2a-6287-483e-9de6-d3947cbe85ed" providerId="AD" clId="Web-{6A8B0D09-ABE3-8042-7033-6B06FC6F6AA2}" dt="2025-11-15T10:43:03.947" v="366" actId="20577"/>
        <pc:sldMkLst>
          <pc:docMk/>
          <pc:sldMk cId="0" sldId="274"/>
        </pc:sldMkLst>
        <pc:spChg chg="mod">
          <ac:chgData name="Soorya Prakash R" userId="S::2023503502@student.annauniv.edu::55c98e2a-6287-483e-9de6-d3947cbe85ed" providerId="AD" clId="Web-{6A8B0D09-ABE3-8042-7033-6B06FC6F6AA2}" dt="2025-11-15T10:43:03.947" v="366" actId="20577"/>
          <ac:spMkLst>
            <pc:docMk/>
            <pc:sldMk cId="0" sldId="274"/>
            <ac:spMk id="254" creationId="{00000000-0000-0000-0000-000000000000}"/>
          </ac:spMkLst>
        </pc:spChg>
      </pc:sldChg>
      <pc:sldChg chg="modSp mod">
        <pc:chgData name="Soorya Prakash R" userId="S::2023503502@student.annauniv.edu::55c98e2a-6287-483e-9de6-d3947cbe85ed" providerId="AD" clId="Web-{6A8B0D09-ABE3-8042-7033-6B06FC6F6AA2}" dt="2025-11-15T10:43:24.916" v="381" actId="20577"/>
        <pc:sldMkLst>
          <pc:docMk/>
          <pc:sldMk cId="0" sldId="275"/>
        </pc:sldMkLst>
        <pc:spChg chg="mod">
          <ac:chgData name="Soorya Prakash R" userId="S::2023503502@student.annauniv.edu::55c98e2a-6287-483e-9de6-d3947cbe85ed" providerId="AD" clId="Web-{6A8B0D09-ABE3-8042-7033-6B06FC6F6AA2}" dt="2025-11-15T10:43:24.916" v="381" actId="20577"/>
          <ac:spMkLst>
            <pc:docMk/>
            <pc:sldMk cId="0" sldId="275"/>
            <ac:spMk id="265" creationId="{00000000-0000-0000-0000-000000000000}"/>
          </ac:spMkLst>
        </pc:spChg>
      </pc:sldChg>
      <pc:sldChg chg="modSp mod">
        <pc:chgData name="Soorya Prakash R" userId="S::2023503502@student.annauniv.edu::55c98e2a-6287-483e-9de6-d3947cbe85ed" providerId="AD" clId="Web-{6A8B0D09-ABE3-8042-7033-6B06FC6F6AA2}" dt="2025-11-15T10:43:47.931" v="390" actId="20577"/>
        <pc:sldMkLst>
          <pc:docMk/>
          <pc:sldMk cId="0" sldId="276"/>
        </pc:sldMkLst>
        <pc:spChg chg="mod">
          <ac:chgData name="Soorya Prakash R" userId="S::2023503502@student.annauniv.edu::55c98e2a-6287-483e-9de6-d3947cbe85ed" providerId="AD" clId="Web-{6A8B0D09-ABE3-8042-7033-6B06FC6F6AA2}" dt="2025-11-15T10:43:47.931" v="390" actId="20577"/>
          <ac:spMkLst>
            <pc:docMk/>
            <pc:sldMk cId="0" sldId="276"/>
            <ac:spMk id="271" creationId="{00000000-0000-0000-0000-000000000000}"/>
          </ac:spMkLst>
        </pc:spChg>
      </pc:sldChg>
      <pc:sldChg chg="modSp mod">
        <pc:chgData name="Soorya Prakash R" userId="S::2023503502@student.annauniv.edu::55c98e2a-6287-483e-9de6-d3947cbe85ed" providerId="AD" clId="Web-{6A8B0D09-ABE3-8042-7033-6B06FC6F6AA2}" dt="2025-11-15T10:44:13.760" v="407" actId="1076"/>
        <pc:sldMkLst>
          <pc:docMk/>
          <pc:sldMk cId="0" sldId="277"/>
        </pc:sldMkLst>
        <pc:spChg chg="mod">
          <ac:chgData name="Soorya Prakash R" userId="S::2023503502@student.annauniv.edu::55c98e2a-6287-483e-9de6-d3947cbe85ed" providerId="AD" clId="Web-{6A8B0D09-ABE3-8042-7033-6B06FC6F6AA2}" dt="2025-11-15T10:44:13.760" v="407" actId="1076"/>
          <ac:spMkLst>
            <pc:docMk/>
            <pc:sldMk cId="0" sldId="277"/>
            <ac:spMk id="248" creationId="{00000000-0000-0000-0000-000000000000}"/>
          </ac:spMkLst>
        </pc:spChg>
      </pc:sldChg>
      <pc:sldChg chg="mod">
        <pc:chgData name="Soorya Prakash R" userId="S::2023503502@student.annauniv.edu::55c98e2a-6287-483e-9de6-d3947cbe85ed" providerId="AD" clId="Web-{6A8B0D09-ABE3-8042-7033-6B06FC6F6AA2}" dt="2025-11-15T10:32:50.623" v="91"/>
        <pc:sldMkLst>
          <pc:docMk/>
          <pc:sldMk cId="0" sldId="278"/>
        </pc:sldMkLst>
      </pc:sldChg>
      <pc:sldChg chg="mod">
        <pc:chgData name="Soorya Prakash R" userId="S::2023503502@student.annauniv.edu::55c98e2a-6287-483e-9de6-d3947cbe85ed" providerId="AD" clId="Web-{6A8B0D09-ABE3-8042-7033-6B06FC6F6AA2}" dt="2025-11-15T10:32:50.623" v="91"/>
        <pc:sldMkLst>
          <pc:docMk/>
          <pc:sldMk cId="0" sldId="279"/>
        </pc:sldMkLst>
      </pc:sldChg>
      <pc:sldChg chg="mod">
        <pc:chgData name="Soorya Prakash R" userId="S::2023503502@student.annauniv.edu::55c98e2a-6287-483e-9de6-d3947cbe85ed" providerId="AD" clId="Web-{6A8B0D09-ABE3-8042-7033-6B06FC6F6AA2}" dt="2025-11-15T10:32:50.623" v="91"/>
        <pc:sldMkLst>
          <pc:docMk/>
          <pc:sldMk cId="0" sldId="280"/>
        </pc:sldMkLst>
      </pc:sldChg>
      <pc:sldChg chg="mod">
        <pc:chgData name="Soorya Prakash R" userId="S::2023503502@student.annauniv.edu::55c98e2a-6287-483e-9de6-d3947cbe85ed" providerId="AD" clId="Web-{6A8B0D09-ABE3-8042-7033-6B06FC6F6AA2}" dt="2025-11-15T10:32:50.623" v="91"/>
        <pc:sldMkLst>
          <pc:docMk/>
          <pc:sldMk cId="0" sldId="281"/>
        </pc:sldMkLst>
      </pc:sldChg>
      <pc:sldChg chg="mod">
        <pc:chgData name="Soorya Prakash R" userId="S::2023503502@student.annauniv.edu::55c98e2a-6287-483e-9de6-d3947cbe85ed" providerId="AD" clId="Web-{6A8B0D09-ABE3-8042-7033-6B06FC6F6AA2}" dt="2025-11-15T10:32:50.623" v="91"/>
        <pc:sldMkLst>
          <pc:docMk/>
          <pc:sldMk cId="0" sldId="282"/>
        </pc:sldMkLst>
      </pc:sldChg>
      <pc:sldChg chg="modSp mod">
        <pc:chgData name="Soorya Prakash R" userId="S::2023503502@student.annauniv.edu::55c98e2a-6287-483e-9de6-d3947cbe85ed" providerId="AD" clId="Web-{6A8B0D09-ABE3-8042-7033-6B06FC6F6AA2}" dt="2025-11-15T10:47:58.324" v="442" actId="20577"/>
        <pc:sldMkLst>
          <pc:docMk/>
          <pc:sldMk cId="0" sldId="283"/>
        </pc:sldMkLst>
        <pc:spChg chg="mod">
          <ac:chgData name="Soorya Prakash R" userId="S::2023503502@student.annauniv.edu::55c98e2a-6287-483e-9de6-d3947cbe85ed" providerId="AD" clId="Web-{6A8B0D09-ABE3-8042-7033-6B06FC6F6AA2}" dt="2025-11-15T10:47:58.324" v="442" actId="20577"/>
          <ac:spMkLst>
            <pc:docMk/>
            <pc:sldMk cId="0" sldId="283"/>
            <ac:spMk id="3" creationId="{00000000-0000-0000-0000-000000000000}"/>
          </ac:spMkLst>
        </pc:spChg>
      </pc:sldChg>
      <pc:sldChg chg="modSp mod">
        <pc:chgData name="Soorya Prakash R" userId="S::2023503502@student.annauniv.edu::55c98e2a-6287-483e-9de6-d3947cbe85ed" providerId="AD" clId="Web-{6A8B0D09-ABE3-8042-7033-6B06FC6F6AA2}" dt="2025-11-15T10:48:11.356" v="447" actId="20577"/>
        <pc:sldMkLst>
          <pc:docMk/>
          <pc:sldMk cId="0" sldId="284"/>
        </pc:sldMkLst>
        <pc:spChg chg="mod">
          <ac:chgData name="Soorya Prakash R" userId="S::2023503502@student.annauniv.edu::55c98e2a-6287-483e-9de6-d3947cbe85ed" providerId="AD" clId="Web-{6A8B0D09-ABE3-8042-7033-6B06FC6F6AA2}" dt="2025-11-15T10:48:11.356" v="447" actId="20577"/>
          <ac:spMkLst>
            <pc:docMk/>
            <pc:sldMk cId="0" sldId="284"/>
            <ac:spMk id="3" creationId="{00000000-0000-0000-0000-000000000000}"/>
          </ac:spMkLst>
        </pc:spChg>
      </pc:sldChg>
      <pc:sldChg chg="modSp mod">
        <pc:chgData name="Soorya Prakash R" userId="S::2023503502@student.annauniv.edu::55c98e2a-6287-483e-9de6-d3947cbe85ed" providerId="AD" clId="Web-{6A8B0D09-ABE3-8042-7033-6B06FC6F6AA2}" dt="2025-11-15T10:47:52.324" v="440" actId="1076"/>
        <pc:sldMkLst>
          <pc:docMk/>
          <pc:sldMk cId="0" sldId="285"/>
        </pc:sldMkLst>
        <pc:spChg chg="mod">
          <ac:chgData name="Soorya Prakash R" userId="S::2023503502@student.annauniv.edu::55c98e2a-6287-483e-9de6-d3947cbe85ed" providerId="AD" clId="Web-{6A8B0D09-ABE3-8042-7033-6B06FC6F6AA2}" dt="2025-11-15T10:47:52.324" v="440" actId="1076"/>
          <ac:spMkLst>
            <pc:docMk/>
            <pc:sldMk cId="0" sldId="285"/>
            <ac:spMk id="3" creationId="{00000000-0000-0000-0000-000000000000}"/>
          </ac:spMkLst>
        </pc:spChg>
      </pc:sldChg>
      <pc:sldChg chg="modSp mod">
        <pc:chgData name="Soorya Prakash R" userId="S::2023503502@student.annauniv.edu::55c98e2a-6287-483e-9de6-d3947cbe85ed" providerId="AD" clId="Web-{6A8B0D09-ABE3-8042-7033-6B06FC6F6AA2}" dt="2025-11-15T10:48:20.934" v="449" actId="20577"/>
        <pc:sldMkLst>
          <pc:docMk/>
          <pc:sldMk cId="0" sldId="286"/>
        </pc:sldMkLst>
        <pc:spChg chg="mod">
          <ac:chgData name="Soorya Prakash R" userId="S::2023503502@student.annauniv.edu::55c98e2a-6287-483e-9de6-d3947cbe85ed" providerId="AD" clId="Web-{6A8B0D09-ABE3-8042-7033-6B06FC6F6AA2}" dt="2025-11-15T10:48:20.934" v="449" actId="20577"/>
          <ac:spMkLst>
            <pc:docMk/>
            <pc:sldMk cId="0" sldId="286"/>
            <ac:spMk id="3" creationId="{00000000-0000-0000-0000-000000000000}"/>
          </ac:spMkLst>
        </pc:spChg>
      </pc:sldChg>
      <pc:sldChg chg="modSp mod">
        <pc:chgData name="Soorya Prakash R" userId="S::2023503502@student.annauniv.edu::55c98e2a-6287-483e-9de6-d3947cbe85ed" providerId="AD" clId="Web-{6A8B0D09-ABE3-8042-7033-6B06FC6F6AA2}" dt="2025-11-15T10:48:25.622" v="451" actId="20577"/>
        <pc:sldMkLst>
          <pc:docMk/>
          <pc:sldMk cId="0" sldId="287"/>
        </pc:sldMkLst>
        <pc:spChg chg="mod">
          <ac:chgData name="Soorya Prakash R" userId="S::2023503502@student.annauniv.edu::55c98e2a-6287-483e-9de6-d3947cbe85ed" providerId="AD" clId="Web-{6A8B0D09-ABE3-8042-7033-6B06FC6F6AA2}" dt="2025-11-15T10:48:25.622" v="451" actId="20577"/>
          <ac:spMkLst>
            <pc:docMk/>
            <pc:sldMk cId="0" sldId="287"/>
            <ac:spMk id="3" creationId="{00000000-0000-0000-0000-000000000000}"/>
          </ac:spMkLst>
        </pc:spChg>
      </pc:sldChg>
      <pc:sldChg chg="modSp mod">
        <pc:chgData name="Soorya Prakash R" userId="S::2023503502@student.annauniv.edu::55c98e2a-6287-483e-9de6-d3947cbe85ed" providerId="AD" clId="Web-{6A8B0D09-ABE3-8042-7033-6B06FC6F6AA2}" dt="2025-11-15T10:44:57.588" v="420" actId="20577"/>
        <pc:sldMkLst>
          <pc:docMk/>
          <pc:sldMk cId="0" sldId="288"/>
        </pc:sldMkLst>
        <pc:spChg chg="mod">
          <ac:chgData name="Soorya Prakash R" userId="S::2023503502@student.annauniv.edu::55c98e2a-6287-483e-9de6-d3947cbe85ed" providerId="AD" clId="Web-{6A8B0D09-ABE3-8042-7033-6B06FC6F6AA2}" dt="2025-11-15T10:44:57.588" v="420" actId="20577"/>
          <ac:spMkLst>
            <pc:docMk/>
            <pc:sldMk cId="0" sldId="288"/>
            <ac:spMk id="3" creationId="{00000000-0000-0000-0000-000000000000}"/>
          </ac:spMkLst>
        </pc:spChg>
      </pc:sldChg>
      <pc:sldChg chg="addSp modSp mod">
        <pc:chgData name="Soorya Prakash R" userId="S::2023503502@student.annauniv.edu::55c98e2a-6287-483e-9de6-d3947cbe85ed" providerId="AD" clId="Web-{6A8B0D09-ABE3-8042-7033-6B06FC6F6AA2}" dt="2025-11-15T10:45:17.791" v="428" actId="1076"/>
        <pc:sldMkLst>
          <pc:docMk/>
          <pc:sldMk cId="0" sldId="289"/>
        </pc:sldMkLst>
        <pc:spChg chg="add mod">
          <ac:chgData name="Soorya Prakash R" userId="S::2023503502@student.annauniv.edu::55c98e2a-6287-483e-9de6-d3947cbe85ed" providerId="AD" clId="Web-{6A8B0D09-ABE3-8042-7033-6B06FC6F6AA2}" dt="2025-11-15T10:45:17.791" v="428" actId="1076"/>
          <ac:spMkLst>
            <pc:docMk/>
            <pc:sldMk cId="0" sldId="289"/>
            <ac:spMk id="2" creationId="{E23FA3E0-C577-936A-29B1-40378B633616}"/>
          </ac:spMkLst>
        </pc:spChg>
        <pc:picChg chg="mod">
          <ac:chgData name="Soorya Prakash R" userId="S::2023503502@student.annauniv.edu::55c98e2a-6287-483e-9de6-d3947cbe85ed" providerId="AD" clId="Web-{6A8B0D09-ABE3-8042-7033-6B06FC6F6AA2}" dt="2025-11-15T10:45:15.182" v="427" actId="1076"/>
          <ac:picMkLst>
            <pc:docMk/>
            <pc:sldMk cId="0" sldId="289"/>
            <ac:picMk id="4" creationId="{00000000-0000-0000-0000-000000000000}"/>
          </ac:picMkLst>
        </pc:picChg>
      </pc:sldChg>
      <pc:sldChg chg="modSp mod">
        <pc:chgData name="Soorya Prakash R" userId="S::2023503502@student.annauniv.edu::55c98e2a-6287-483e-9de6-d3947cbe85ed" providerId="AD" clId="Web-{6A8B0D09-ABE3-8042-7033-6B06FC6F6AA2}" dt="2025-11-15T10:45:05.135" v="422" actId="20577"/>
        <pc:sldMkLst>
          <pc:docMk/>
          <pc:sldMk cId="0" sldId="290"/>
        </pc:sldMkLst>
        <pc:spChg chg="mod">
          <ac:chgData name="Soorya Prakash R" userId="S::2023503502@student.annauniv.edu::55c98e2a-6287-483e-9de6-d3947cbe85ed" providerId="AD" clId="Web-{6A8B0D09-ABE3-8042-7033-6B06FC6F6AA2}" dt="2025-11-15T10:45:05.135" v="422" actId="20577"/>
          <ac:spMkLst>
            <pc:docMk/>
            <pc:sldMk cId="0" sldId="290"/>
            <ac:spMk id="3" creationId="{00000000-0000-0000-0000-000000000000}"/>
          </ac:spMkLst>
        </pc:spChg>
      </pc:sldChg>
      <pc:sldChg chg="modSp mod">
        <pc:chgData name="Soorya Prakash R" userId="S::2023503502@student.annauniv.edu::55c98e2a-6287-483e-9de6-d3947cbe85ed" providerId="AD" clId="Web-{6A8B0D09-ABE3-8042-7033-6B06FC6F6AA2}" dt="2025-11-15T10:45:06.979" v="423" actId="20577"/>
        <pc:sldMkLst>
          <pc:docMk/>
          <pc:sldMk cId="0" sldId="291"/>
        </pc:sldMkLst>
        <pc:spChg chg="mod">
          <ac:chgData name="Soorya Prakash R" userId="S::2023503502@student.annauniv.edu::55c98e2a-6287-483e-9de6-d3947cbe85ed" providerId="AD" clId="Web-{6A8B0D09-ABE3-8042-7033-6B06FC6F6AA2}" dt="2025-11-15T10:45:06.979" v="423" actId="20577"/>
          <ac:spMkLst>
            <pc:docMk/>
            <pc:sldMk cId="0" sldId="291"/>
            <ac:spMk id="3" creationId="{00000000-0000-0000-0000-000000000000}"/>
          </ac:spMkLst>
        </pc:spChg>
      </pc:sldChg>
      <pc:sldChg chg="addSp delSp modSp new del">
        <pc:chgData name="Soorya Prakash R" userId="S::2023503502@student.annauniv.edu::55c98e2a-6287-483e-9de6-d3947cbe85ed" providerId="AD" clId="Web-{6A8B0D09-ABE3-8042-7033-6B06FC6F6AA2}" dt="2025-11-15T10:24:20.499" v="14"/>
        <pc:sldMkLst>
          <pc:docMk/>
          <pc:sldMk cId="1527854208" sldId="292"/>
        </pc:sldMkLst>
        <pc:spChg chg="del">
          <ac:chgData name="Soorya Prakash R" userId="S::2023503502@student.annauniv.edu::55c98e2a-6287-483e-9de6-d3947cbe85ed" providerId="AD" clId="Web-{6A8B0D09-ABE3-8042-7033-6B06FC6F6AA2}" dt="2025-11-15T10:23:54.452" v="3"/>
          <ac:spMkLst>
            <pc:docMk/>
            <pc:sldMk cId="1527854208" sldId="292"/>
            <ac:spMk id="2" creationId="{9494FD5D-8B59-61BF-2CD6-EBC9BFBC3C37}"/>
          </ac:spMkLst>
        </pc:spChg>
        <pc:spChg chg="del">
          <ac:chgData name="Soorya Prakash R" userId="S::2023503502@student.annauniv.edu::55c98e2a-6287-483e-9de6-d3947cbe85ed" providerId="AD" clId="Web-{6A8B0D09-ABE3-8042-7033-6B06FC6F6AA2}" dt="2025-11-15T10:23:54.452" v="2"/>
          <ac:spMkLst>
            <pc:docMk/>
            <pc:sldMk cId="1527854208" sldId="292"/>
            <ac:spMk id="3" creationId="{F389D151-AF9D-D911-A321-42FF685ED132}"/>
          </ac:spMkLst>
        </pc:spChg>
        <pc:spChg chg="del">
          <ac:chgData name="Soorya Prakash R" userId="S::2023503502@student.annauniv.edu::55c98e2a-6287-483e-9de6-d3947cbe85ed" providerId="AD" clId="Web-{6A8B0D09-ABE3-8042-7033-6B06FC6F6AA2}" dt="2025-11-15T10:23:54.452" v="1"/>
          <ac:spMkLst>
            <pc:docMk/>
            <pc:sldMk cId="1527854208" sldId="292"/>
            <ac:spMk id="4" creationId="{873652DD-8695-A799-03DF-8C076ABD1B81}"/>
          </ac:spMkLst>
        </pc:spChg>
        <pc:spChg chg="add del">
          <ac:chgData name="Soorya Prakash R" userId="S::2023503502@student.annauniv.edu::55c98e2a-6287-483e-9de6-d3947cbe85ed" providerId="AD" clId="Web-{6A8B0D09-ABE3-8042-7033-6B06FC6F6AA2}" dt="2025-11-15T10:24:02.592" v="5"/>
          <ac:spMkLst>
            <pc:docMk/>
            <pc:sldMk cId="1527854208" sldId="292"/>
            <ac:spMk id="5" creationId="{F13C74B1-5B17-4795-BED0-7140497B445A}"/>
          </ac:spMkLst>
        </pc:spChg>
        <pc:spChg chg="add del">
          <ac:chgData name="Soorya Prakash R" userId="S::2023503502@student.annauniv.edu::55c98e2a-6287-483e-9de6-d3947cbe85ed" providerId="AD" clId="Web-{6A8B0D09-ABE3-8042-7033-6B06FC6F6AA2}" dt="2025-11-15T10:24:02.592" v="5"/>
          <ac:spMkLst>
            <pc:docMk/>
            <pc:sldMk cId="1527854208" sldId="292"/>
            <ac:spMk id="6" creationId="{99FD8DF5-2009-67DC-A335-101371026E90}"/>
          </ac:spMkLst>
        </pc:spChg>
        <pc:spChg chg="add del">
          <ac:chgData name="Soorya Prakash R" userId="S::2023503502@student.annauniv.edu::55c98e2a-6287-483e-9de6-d3947cbe85ed" providerId="AD" clId="Web-{6A8B0D09-ABE3-8042-7033-6B06FC6F6AA2}" dt="2025-11-15T10:24:02.592" v="5"/>
          <ac:spMkLst>
            <pc:docMk/>
            <pc:sldMk cId="1527854208" sldId="292"/>
            <ac:spMk id="7" creationId="{D4974D33-8DC5-464E-8C6D-BE58F0669C17}"/>
          </ac:spMkLst>
        </pc:spChg>
        <pc:spChg chg="add del">
          <ac:chgData name="Soorya Prakash R" userId="S::2023503502@student.annauniv.edu::55c98e2a-6287-483e-9de6-d3947cbe85ed" providerId="AD" clId="Web-{6A8B0D09-ABE3-8042-7033-6B06FC6F6AA2}" dt="2025-11-15T10:24:02.592" v="5"/>
          <ac:spMkLst>
            <pc:docMk/>
            <pc:sldMk cId="1527854208" sldId="292"/>
            <ac:spMk id="8" creationId="{AD015770-4967-6440-4B69-C722D1235640}"/>
          </ac:spMkLst>
        </pc:spChg>
        <pc:spChg chg="add del">
          <ac:chgData name="Soorya Prakash R" userId="S::2023503502@student.annauniv.edu::55c98e2a-6287-483e-9de6-d3947cbe85ed" providerId="AD" clId="Web-{6A8B0D09-ABE3-8042-7033-6B06FC6F6AA2}" dt="2025-11-15T10:24:16.608" v="13"/>
          <ac:spMkLst>
            <pc:docMk/>
            <pc:sldMk cId="1527854208" sldId="292"/>
            <ac:spMk id="10" creationId="{670EAF98-96E1-9E31-71A4-9B162CEA7139}"/>
          </ac:spMkLst>
        </pc:spChg>
        <pc:spChg chg="add del mod">
          <ac:chgData name="Soorya Prakash R" userId="S::2023503502@student.annauniv.edu::55c98e2a-6287-483e-9de6-d3947cbe85ed" providerId="AD" clId="Web-{6A8B0D09-ABE3-8042-7033-6B06FC6F6AA2}" dt="2025-11-15T10:24:16.608" v="13"/>
          <ac:spMkLst>
            <pc:docMk/>
            <pc:sldMk cId="1527854208" sldId="292"/>
            <ac:spMk id="11" creationId="{B7B564E3-23AF-43A6-07D5-2F2F934E16EB}"/>
          </ac:spMkLst>
        </pc:spChg>
        <pc:spChg chg="add del">
          <ac:chgData name="Soorya Prakash R" userId="S::2023503502@student.annauniv.edu::55c98e2a-6287-483e-9de6-d3947cbe85ed" providerId="AD" clId="Web-{6A8B0D09-ABE3-8042-7033-6B06FC6F6AA2}" dt="2025-11-15T10:24:16.608" v="13"/>
          <ac:spMkLst>
            <pc:docMk/>
            <pc:sldMk cId="1527854208" sldId="292"/>
            <ac:spMk id="12" creationId="{881E49BC-AF4D-3696-8317-529A07F1637B}"/>
          </ac:spMkLst>
        </pc:spChg>
        <pc:spChg chg="add del mod">
          <ac:chgData name="Soorya Prakash R" userId="S::2023503502@student.annauniv.edu::55c98e2a-6287-483e-9de6-d3947cbe85ed" providerId="AD" clId="Web-{6A8B0D09-ABE3-8042-7033-6B06FC6F6AA2}" dt="2025-11-15T10:24:16.608" v="13"/>
          <ac:spMkLst>
            <pc:docMk/>
            <pc:sldMk cId="1527854208" sldId="292"/>
            <ac:spMk id="13" creationId="{664C2958-77DC-832D-2B54-4314671916A9}"/>
          </ac:spMkLst>
        </pc:spChg>
        <pc:picChg chg="add del">
          <ac:chgData name="Soorya Prakash R" userId="S::2023503502@student.annauniv.edu::55c98e2a-6287-483e-9de6-d3947cbe85ed" providerId="AD" clId="Web-{6A8B0D09-ABE3-8042-7033-6B06FC6F6AA2}" dt="2025-11-15T10:24:02.592" v="5"/>
          <ac:picMkLst>
            <pc:docMk/>
            <pc:sldMk cId="1527854208" sldId="292"/>
            <ac:picMk id="9" creationId="{2BFD71CD-8BF7-DFB4-1609-8CBD0BF9086A}"/>
          </ac:picMkLst>
        </pc:picChg>
        <pc:picChg chg="add del mod">
          <ac:chgData name="Soorya Prakash R" userId="S::2023503502@student.annauniv.edu::55c98e2a-6287-483e-9de6-d3947cbe85ed" providerId="AD" clId="Web-{6A8B0D09-ABE3-8042-7033-6B06FC6F6AA2}" dt="2025-11-15T10:24:16.608" v="13"/>
          <ac:picMkLst>
            <pc:docMk/>
            <pc:sldMk cId="1527854208" sldId="292"/>
            <ac:picMk id="14" creationId="{BFD40762-E118-D353-E702-591BC799BAE7}"/>
          </ac:picMkLst>
        </pc:picChg>
      </pc:sldChg>
      <pc:sldChg chg="addSp delSp modSp add del ord">
        <pc:chgData name="Soorya Prakash R" userId="S::2023503502@student.annauniv.edu::55c98e2a-6287-483e-9de6-d3947cbe85ed" providerId="AD" clId="Web-{6A8B0D09-ABE3-8042-7033-6B06FC6F6AA2}" dt="2025-11-15T10:30:42.524" v="83"/>
        <pc:sldMkLst>
          <pc:docMk/>
          <pc:sldMk cId="3301606720" sldId="292"/>
        </pc:sldMkLst>
        <pc:spChg chg="mod ord">
          <ac:chgData name="Soorya Prakash R" userId="S::2023503502@student.annauniv.edu::55c98e2a-6287-483e-9de6-d3947cbe85ed" providerId="AD" clId="Web-{6A8B0D09-ABE3-8042-7033-6B06FC6F6AA2}" dt="2025-11-15T10:26:04.109" v="38" actId="14100"/>
          <ac:spMkLst>
            <pc:docMk/>
            <pc:sldMk cId="3301606720" sldId="292"/>
            <ac:spMk id="2" creationId="{99FD8DF5-2009-67DC-A335-101371026E90}"/>
          </ac:spMkLst>
        </pc:spChg>
        <pc:spChg chg="del mod ord">
          <ac:chgData name="Soorya Prakash R" userId="S::2023503502@student.annauniv.edu::55c98e2a-6287-483e-9de6-d3947cbe85ed" providerId="AD" clId="Web-{6A8B0D09-ABE3-8042-7033-6B06FC6F6AA2}" dt="2025-11-15T10:26:29.828" v="45"/>
          <ac:spMkLst>
            <pc:docMk/>
            <pc:sldMk cId="3301606720" sldId="292"/>
            <ac:spMk id="3" creationId="{AD015770-4967-6440-4B69-C722D1235640}"/>
          </ac:spMkLst>
        </pc:spChg>
        <pc:spChg chg="add mod">
          <ac:chgData name="Soorya Prakash R" userId="S::2023503502@student.annauniv.edu::55c98e2a-6287-483e-9de6-d3947cbe85ed" providerId="AD" clId="Web-{6A8B0D09-ABE3-8042-7033-6B06FC6F6AA2}" dt="2025-11-15T10:26:53.625" v="49" actId="1076"/>
          <ac:spMkLst>
            <pc:docMk/>
            <pc:sldMk cId="3301606720" sldId="292"/>
            <ac:spMk id="11" creationId="{AD015770-4967-6440-4B69-C722D1235640}"/>
          </ac:spMkLst>
        </pc:spChg>
        <pc:picChg chg="mod ord modVis">
          <ac:chgData name="Soorya Prakash R" userId="S::2023503502@student.annauniv.edu::55c98e2a-6287-483e-9de6-d3947cbe85ed" providerId="AD" clId="Web-{6A8B0D09-ABE3-8042-7033-6B06FC6F6AA2}" dt="2025-11-15T10:25:03.984" v="29"/>
          <ac:picMkLst>
            <pc:docMk/>
            <pc:sldMk cId="3301606720" sldId="292"/>
            <ac:picMk id="4" creationId="{2BFD71CD-8BF7-DFB4-1609-8CBD0BF9086A}"/>
          </ac:picMkLst>
        </pc:picChg>
        <pc:picChg chg="add del mod ord modVis">
          <ac:chgData name="Soorya Prakash R" userId="S::2023503502@student.annauniv.edu::55c98e2a-6287-483e-9de6-d3947cbe85ed" providerId="AD" clId="Web-{6A8B0D09-ABE3-8042-7033-6B06FC6F6AA2}" dt="2025-11-15T10:27:13.344" v="51"/>
          <ac:picMkLst>
            <pc:docMk/>
            <pc:sldMk cId="3301606720" sldId="292"/>
            <ac:picMk id="6" creationId="{34BF0A57-1BBC-108A-3112-065CA5C1C9F9}"/>
          </ac:picMkLst>
        </pc:picChg>
        <pc:picChg chg="add del mod">
          <ac:chgData name="Soorya Prakash R" userId="S::2023503502@student.annauniv.edu::55c98e2a-6287-483e-9de6-d3947cbe85ed" providerId="AD" clId="Web-{6A8B0D09-ABE3-8042-7033-6B06FC6F6AA2}" dt="2025-11-15T10:27:14.891" v="52"/>
          <ac:picMkLst>
            <pc:docMk/>
            <pc:sldMk cId="3301606720" sldId="292"/>
            <ac:picMk id="8" creationId="{DB589C1D-CB96-A96C-A177-D1A5355E905A}"/>
          </ac:picMkLst>
        </pc:picChg>
        <pc:picChg chg="add del">
          <ac:chgData name="Soorya Prakash R" userId="S::2023503502@student.annauniv.edu::55c98e2a-6287-483e-9de6-d3947cbe85ed" providerId="AD" clId="Web-{6A8B0D09-ABE3-8042-7033-6B06FC6F6AA2}" dt="2025-11-15T10:26:23.469" v="44"/>
          <ac:picMkLst>
            <pc:docMk/>
            <pc:sldMk cId="3301606720" sldId="292"/>
            <ac:picMk id="10" creationId="{915BCB2A-CA4B-624D-8D01-215E8CBDF3F7}"/>
          </ac:picMkLst>
        </pc:picChg>
      </pc:sldChg>
      <pc:sldChg chg="modSp new">
        <pc:chgData name="Soorya Prakash R" userId="S::2023503502@student.annauniv.edu::55c98e2a-6287-483e-9de6-d3947cbe85ed" providerId="AD" clId="Web-{6A8B0D09-ABE3-8042-7033-6B06FC6F6AA2}" dt="2025-11-15T10:49:41.907" v="492" actId="14100"/>
        <pc:sldMkLst>
          <pc:docMk/>
          <pc:sldMk cId="3563372010" sldId="292"/>
        </pc:sldMkLst>
        <pc:spChg chg="mod">
          <ac:chgData name="Soorya Prakash R" userId="S::2023503502@student.annauniv.edu::55c98e2a-6287-483e-9de6-d3947cbe85ed" providerId="AD" clId="Web-{6A8B0D09-ABE3-8042-7033-6B06FC6F6AA2}" dt="2025-11-15T10:49:41.907" v="492" actId="14100"/>
          <ac:spMkLst>
            <pc:docMk/>
            <pc:sldMk cId="3563372010" sldId="292"/>
            <ac:spMk id="2" creationId="{86C64D6C-7789-9A51-C97B-33BCF637C515}"/>
          </ac:spMkLst>
        </pc:spChg>
      </pc:sldChg>
      <pc:sldMasterChg chg="mod setBg addSldLayout modSldLayout">
        <pc:chgData name="Soorya Prakash R" userId="S::2023503502@student.annauniv.edu::55c98e2a-6287-483e-9de6-d3947cbe85ed" providerId="AD" clId="Web-{6A8B0D09-ABE3-8042-7033-6B06FC6F6AA2}" dt="2025-11-15T10:32:50.623" v="91"/>
        <pc:sldMasterMkLst>
          <pc:docMk/>
          <pc:sldMasterMk cId="0" sldId="2147483648"/>
        </pc:sldMasterMkLst>
        <pc:sldLayoutChg chg="mod">
          <pc:chgData name="Soorya Prakash R" userId="S::2023503502@student.annauniv.edu::55c98e2a-6287-483e-9de6-d3947cbe85ed" providerId="AD" clId="Web-{6A8B0D09-ABE3-8042-7033-6B06FC6F6AA2}" dt="2025-11-15T10:32:50.623" v="91"/>
          <pc:sldLayoutMkLst>
            <pc:docMk/>
            <pc:sldMasterMk cId="0" sldId="2147483648"/>
            <pc:sldLayoutMk cId="0" sldId="2147483649"/>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48"/>
            <pc:sldLayoutMk cId="0" sldId="2147483650"/>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48"/>
            <pc:sldLayoutMk cId="0" sldId="2147483651"/>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48"/>
            <pc:sldLayoutMk cId="0" sldId="2147483652"/>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48"/>
            <pc:sldLayoutMk cId="0" sldId="2147483653"/>
          </pc:sldLayoutMkLst>
        </pc:sldLayoutChg>
        <pc:sldLayoutChg chg="add mod replId">
          <pc:chgData name="Soorya Prakash R" userId="S::2023503502@student.annauniv.edu::55c98e2a-6287-483e-9de6-d3947cbe85ed" providerId="AD" clId="Web-{6A8B0D09-ABE3-8042-7033-6B06FC6F6AA2}" dt="2025-11-15T10:32:50.623" v="91"/>
          <pc:sldLayoutMkLst>
            <pc:docMk/>
            <pc:sldMasterMk cId="0" sldId="2147483648"/>
            <pc:sldLayoutMk cId="3627206248" sldId="2147483668"/>
          </pc:sldLayoutMkLst>
        </pc:sldLayoutChg>
      </pc:sldMasterChg>
      <pc:sldMasterChg chg="mod setBg modSldLayout">
        <pc:chgData name="Soorya Prakash R" userId="S::2023503502@student.annauniv.edu::55c98e2a-6287-483e-9de6-d3947cbe85ed" providerId="AD" clId="Web-{6A8B0D09-ABE3-8042-7033-6B06FC6F6AA2}" dt="2025-11-15T10:32:50.623" v="91"/>
        <pc:sldMasterMkLst>
          <pc:docMk/>
          <pc:sldMasterMk cId="0" sldId="2147483654"/>
        </pc:sldMasterMkLst>
        <pc:sldLayoutChg chg="mod">
          <pc:chgData name="Soorya Prakash R" userId="S::2023503502@student.annauniv.edu::55c98e2a-6287-483e-9de6-d3947cbe85ed" providerId="AD" clId="Web-{6A8B0D09-ABE3-8042-7033-6B06FC6F6AA2}" dt="2025-11-15T10:32:50.623" v="91"/>
          <pc:sldLayoutMkLst>
            <pc:docMk/>
            <pc:sldMasterMk cId="0" sldId="2147483654"/>
            <pc:sldLayoutMk cId="0" sldId="2147483655"/>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54"/>
            <pc:sldLayoutMk cId="0" sldId="2147483656"/>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54"/>
            <pc:sldLayoutMk cId="0" sldId="2147483657"/>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54"/>
            <pc:sldLayoutMk cId="0" sldId="2147483658"/>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54"/>
            <pc:sldLayoutMk cId="0" sldId="2147483659"/>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54"/>
            <pc:sldLayoutMk cId="0" sldId="2147483660"/>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54"/>
            <pc:sldLayoutMk cId="0" sldId="2147483661"/>
          </pc:sldLayoutMkLst>
        </pc:sldLayoutChg>
      </pc:sldMasterChg>
      <pc:sldMasterChg chg="mod setBg modSldLayout">
        <pc:chgData name="Soorya Prakash R" userId="S::2023503502@student.annauniv.edu::55c98e2a-6287-483e-9de6-d3947cbe85ed" providerId="AD" clId="Web-{6A8B0D09-ABE3-8042-7033-6B06FC6F6AA2}" dt="2025-11-15T10:32:50.623" v="91"/>
        <pc:sldMasterMkLst>
          <pc:docMk/>
          <pc:sldMasterMk cId="0" sldId="2147483662"/>
        </pc:sldMasterMkLst>
        <pc:sldLayoutChg chg="mod">
          <pc:chgData name="Soorya Prakash R" userId="S::2023503502@student.annauniv.edu::55c98e2a-6287-483e-9de6-d3947cbe85ed" providerId="AD" clId="Web-{6A8B0D09-ABE3-8042-7033-6B06FC6F6AA2}" dt="2025-11-15T10:32:50.623" v="91"/>
          <pc:sldLayoutMkLst>
            <pc:docMk/>
            <pc:sldMasterMk cId="0" sldId="2147483662"/>
            <pc:sldLayoutMk cId="0" sldId="2147483663"/>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62"/>
            <pc:sldLayoutMk cId="0" sldId="2147483664"/>
          </pc:sldLayoutMkLst>
        </pc:sldLayoutChg>
      </pc:sldMasterChg>
      <pc:sldMasterChg chg="mod setBg modSldLayout">
        <pc:chgData name="Soorya Prakash R" userId="S::2023503502@student.annauniv.edu::55c98e2a-6287-483e-9de6-d3947cbe85ed" providerId="AD" clId="Web-{6A8B0D09-ABE3-8042-7033-6B06FC6F6AA2}" dt="2025-11-15T10:32:50.623" v="91"/>
        <pc:sldMasterMkLst>
          <pc:docMk/>
          <pc:sldMasterMk cId="0" sldId="2147483665"/>
        </pc:sldMasterMkLst>
        <pc:sldLayoutChg chg="mod">
          <pc:chgData name="Soorya Prakash R" userId="S::2023503502@student.annauniv.edu::55c98e2a-6287-483e-9de6-d3947cbe85ed" providerId="AD" clId="Web-{6A8B0D09-ABE3-8042-7033-6B06FC6F6AA2}" dt="2025-11-15T10:32:50.623" v="91"/>
          <pc:sldLayoutMkLst>
            <pc:docMk/>
            <pc:sldMasterMk cId="0" sldId="2147483665"/>
            <pc:sldLayoutMk cId="0" sldId="2147483666"/>
          </pc:sldLayoutMkLst>
        </pc:sldLayoutChg>
        <pc:sldLayoutChg chg="mod">
          <pc:chgData name="Soorya Prakash R" userId="S::2023503502@student.annauniv.edu::55c98e2a-6287-483e-9de6-d3947cbe85ed" providerId="AD" clId="Web-{6A8B0D09-ABE3-8042-7033-6B06FC6F6AA2}" dt="2025-11-15T10:32:50.623" v="91"/>
          <pc:sldLayoutMkLst>
            <pc:docMk/>
            <pc:sldMasterMk cId="0" sldId="2147483665"/>
            <pc:sldLayoutMk cId="0" sldId="2147483667"/>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
    </inkml:context>
    <inkml:brush xml:id="br0">
      <inkml:brushProperty name="width" value="0.05" units="cm"/>
      <inkml:brushProperty name="height" value="0.3" units="cm"/>
      <inkml:brushProperty name="color" value="#849398"/>
      <inkml:brushProperty name="inkEffects" value="pencil"/>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
    </inkml:context>
    <inkml:brush xml:id="br0">
      <inkml:brushProperty name="width" value="0.05" units="cm"/>
      <inkml:brushProperty name="height" value="0.3" units="cm"/>
      <inkml:brushProperty name="color" value="#849398"/>
      <inkml:brushProperty name="inkEffects" value="pencil"/>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
    </inkml:context>
    <inkml:brush xml:id="br0">
      <inkml:brushProperty name="width" value="0.05" units="cm"/>
      <inkml:brushProperty name="height" value="0.3" units="cm"/>
      <inkml:brushProperty name="color" value="#849398"/>
      <inkml:brushProperty name="inkEffects" value="pencil"/>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
    </inkml:context>
    <inkml:brush xml:id="br0">
      <inkml:brushProperty name="width" value="0.05" units="cm"/>
      <inkml:brushProperty name="height" value="0.3" units="cm"/>
      <inkml:brushProperty name="color" value="#849398"/>
      <inkml:brushProperty name="inkEffects" value="pencil"/>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
    </inkml:context>
    <inkml:brush xml:id="br0">
      <inkml:brushProperty name="width" value="0.05" units="cm"/>
      <inkml:brushProperty name="height" value="0.3" units="cm"/>
      <inkml:brushProperty name="color" value="#849398"/>
      <inkml:brushProperty name="inkEffects" value="pencil"/>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5T08:34:25"/>
    </inkml:context>
    <inkml:brush xml:id="br0">
      <inkml:brushProperty name="width" value="0.05" units="cm"/>
      <inkml:brushProperty name="height" value="0.3" units="cm"/>
      <inkml:brushProperty name="color" value="#849398"/>
      <inkml:brushProperty name="inkEffects" value="pencil"/>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a:t>11/15/2025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OC">
    <p:spTree>
      <p:nvGrpSpPr>
        <p:cNvPr id="1" name=""/>
        <p:cNvGrpSpPr/>
        <p:nvPr/>
      </p:nvGrpSpPr>
      <p:grpSpPr>
        <a:xfrm>
          <a:off x="0" y="0"/>
          <a:ext cx="0" cy="0"/>
          <a:chOff x="0" y="0"/>
          <a:chExt cx="0" cy="0"/>
        </a:xfrm>
      </p:grpSpPr>
      <p:grpSp>
        <p:nvGrpSpPr>
          <p:cNvPr id="2" name="Google Shape;18;p3"/>
          <p:cNvGrpSpPr/>
          <p:nvPr/>
        </p:nvGrpSpPr>
        <p:grpSpPr>
          <a:xfrm>
            <a:off x="4406400" y="0"/>
            <a:ext cx="4737599" cy="5143065"/>
            <a:chOff x="4406400" y="0"/>
            <a:chExt cx="4737599" cy="5143065"/>
          </a:xfrm>
        </p:grpSpPr>
        <p:sp>
          <p:nvSpPr>
            <p:cNvPr id="3" name="Google Shape;19;p3"/>
            <p:cNvSpPr/>
            <p:nvPr/>
          </p:nvSpPr>
          <p:spPr>
            <a:xfrm rot="5400000">
              <a:off x="4408200" y="-1800"/>
              <a:ext cx="4734000" cy="4737599"/>
            </a:xfrm>
            <a:prstGeom prst="diagStripe">
              <a:avLst>
                <a:gd name="adj" fmla="val 49469"/>
              </a:avLst>
            </a:prstGeom>
            <a:solidFill>
              <a:schemeClr val="lt1">
                <a:alpha val="3136"/>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4" name="Google Shape;20;p3"/>
            <p:cNvSpPr/>
            <p:nvPr/>
          </p:nvSpPr>
          <p:spPr>
            <a:xfrm rot="5400000">
              <a:off x="4841125" y="5700"/>
              <a:ext cx="4298100" cy="4286700"/>
            </a:xfrm>
            <a:prstGeom prst="diagStripe">
              <a:avLst>
                <a:gd name="adj" fmla="val 0"/>
              </a:avLst>
            </a:prstGeom>
            <a:solidFill>
              <a:schemeClr val="lt1">
                <a:alpha val="3136"/>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5" name="Google Shape;21;p3"/>
            <p:cNvSpPr/>
            <p:nvPr/>
          </p:nvSpPr>
          <p:spPr>
            <a:xfrm rot="-5400000">
              <a:off x="5618398"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6" name="Google Shape;22;p3"/>
            <p:cNvSpPr/>
            <p:nvPr/>
          </p:nvSpPr>
          <p:spPr>
            <a:xfrm flipH="1">
              <a:off x="5849856"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7" name="Google Shape;23;p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8" name="Google Shape;24;p3"/>
            <p:cNvSpPr/>
            <p:nvPr/>
          </p:nvSpPr>
          <p:spPr>
            <a:xfrm flipH="1">
              <a:off x="6222114"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9" name="Google Shape;25;p3"/>
            <p:cNvSpPr/>
            <p:nvPr/>
          </p:nvSpPr>
          <p:spPr>
            <a:xfrm rot="-5400000">
              <a:off x="6675340"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10" name="Google Shape;26;p3"/>
            <p:cNvSpPr/>
            <p:nvPr/>
          </p:nvSpPr>
          <p:spPr>
            <a:xfrm flipH="1">
              <a:off x="6908099" y="2069505"/>
              <a:ext cx="808800" cy="808800"/>
            </a:xfrm>
            <a:prstGeom prst="diagStripe">
              <a:avLst>
                <a:gd name="adj" fmla="val 50000"/>
              </a:avLst>
            </a:prstGeom>
            <a:solidFill>
              <a:srgbClr val="82C7A5"/>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11" name="Google Shape;27;p3"/>
            <p:cNvSpPr/>
            <p:nvPr/>
          </p:nvSpPr>
          <p:spPr>
            <a:xfrm rot="-5400000">
              <a:off x="6861141" y="2477809"/>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12" name="Google Shape;28;p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13" name="Google Shape;29;p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14" name="Google Shape;30;p3"/>
            <p:cNvSpPr/>
            <p:nvPr/>
          </p:nvSpPr>
          <p:spPr>
            <a:xfrm rot="-5400000">
              <a:off x="7047598"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15" name="Google Shape;31;p3"/>
            <p:cNvSpPr/>
            <p:nvPr/>
          </p:nvSpPr>
          <p:spPr>
            <a:xfrm flipH="1">
              <a:off x="7276648"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16"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17" name="Google Shape;33;p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18" name="Google Shape;34;p3"/>
            <p:cNvSpPr/>
            <p:nvPr/>
          </p:nvSpPr>
          <p:spPr>
            <a:xfrm rot="-5400000">
              <a:off x="8102490"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19" name="Google Shape;35;p3"/>
            <p:cNvSpPr/>
            <p:nvPr/>
          </p:nvSpPr>
          <p:spPr>
            <a:xfrm flipH="1">
              <a:off x="8334533" y="3925959"/>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20" name="Google Shape;36;p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grpSp>
      <p:sp>
        <p:nvSpPr>
          <p:cNvPr id="21" name="Google Shape;37;p3"/>
          <p:cNvSpPr>
            <a:spLocks noGrp="1"/>
          </p:cNvSpPr>
          <p:nvPr>
            <p:ph type="sldNum" sz="quarter"/>
          </p:nvPr>
        </p:nvSpPr>
        <p:spPr>
          <a:xfrm>
            <a:off x="8472458" y="4663217"/>
            <a:ext cx="548699" cy="393600"/>
          </a:xfrm>
          <a:prstGeom prst="rect">
            <a:avLst/>
          </a:prstGeom>
          <a:noFill/>
          <a:ln>
            <a:noFill/>
          </a:ln>
        </p:spPr>
        <p:txBody>
          <a:bodyPr spcFirstLastPara="1" wrap="square" lIns="91425" tIns="91425" rIns="91425" bIns="91425" rtlCol="0" anchor="ctr">
            <a:noAutofit/>
          </a:bodyPr>
          <a:lstStyle>
            <a:lvl1pPr marL="0" marR="0" lvl="0" indent="0" algn="r">
              <a:lnSpc>
                <a:spcPct val="100000"/>
              </a:lnSpc>
              <a:spcBef>
                <a:spcPts val="0"/>
              </a:spcBef>
              <a:spcAft>
                <a:spcPts val="0"/>
              </a:spcAft>
              <a:buNone/>
              <a:defRPr lang="en-US" sz="1000" b="0" i="0" u="none" strike="noStrike" cap="none" dirty="0">
                <a:solidFill>
                  <a:schemeClr val="lt1"/>
                </a:solidFill>
                <a:latin typeface="Lato" panose="020F0502020204030203"/>
              </a:defRPr>
            </a:lvl1pPr>
            <a:lvl2pPr marL="0" marR="0" lvl="1" indent="0" algn="r">
              <a:lnSpc>
                <a:spcPct val="100000"/>
              </a:lnSpc>
              <a:spcBef>
                <a:spcPts val="0"/>
              </a:spcBef>
              <a:spcAft>
                <a:spcPts val="0"/>
              </a:spcAft>
              <a:buNone/>
              <a:defRPr lang="en-US" sz="1000" b="0" i="0" u="none" strike="noStrike" cap="none" dirty="0">
                <a:solidFill>
                  <a:schemeClr val="lt1"/>
                </a:solidFill>
                <a:latin typeface="Lato" panose="020F0502020204030203"/>
              </a:defRPr>
            </a:lvl2pPr>
            <a:lvl3pPr marL="0" marR="0" lvl="2" indent="0" algn="r">
              <a:lnSpc>
                <a:spcPct val="100000"/>
              </a:lnSpc>
              <a:spcBef>
                <a:spcPts val="0"/>
              </a:spcBef>
              <a:spcAft>
                <a:spcPts val="0"/>
              </a:spcAft>
              <a:buNone/>
              <a:defRPr lang="en-US" sz="1000" b="0" i="0" u="none" strike="noStrike" cap="none" dirty="0">
                <a:solidFill>
                  <a:schemeClr val="lt1"/>
                </a:solidFill>
                <a:latin typeface="Lato" panose="020F0502020204030203"/>
              </a:defRPr>
            </a:lvl3pPr>
            <a:lvl4pPr marL="0" marR="0" lvl="3" indent="0" algn="r">
              <a:lnSpc>
                <a:spcPct val="100000"/>
              </a:lnSpc>
              <a:spcBef>
                <a:spcPts val="0"/>
              </a:spcBef>
              <a:spcAft>
                <a:spcPts val="0"/>
              </a:spcAft>
              <a:buNone/>
              <a:defRPr lang="en-US" sz="1000" b="0" i="0" u="none" strike="noStrike" cap="none" dirty="0">
                <a:solidFill>
                  <a:schemeClr val="lt1"/>
                </a:solidFill>
                <a:latin typeface="Lato" panose="020F0502020204030203"/>
              </a:defRPr>
            </a:lvl4pPr>
            <a:lvl5pPr marL="0" marR="0" lvl="4" indent="0" algn="r">
              <a:lnSpc>
                <a:spcPct val="100000"/>
              </a:lnSpc>
              <a:spcBef>
                <a:spcPts val="0"/>
              </a:spcBef>
              <a:spcAft>
                <a:spcPts val="0"/>
              </a:spcAft>
              <a:buNone/>
              <a:defRPr lang="en-US" sz="1000" b="0" i="0" u="none" strike="noStrike" cap="none" dirty="0">
                <a:solidFill>
                  <a:schemeClr val="lt1"/>
                </a:solidFill>
                <a:latin typeface="Lato" panose="020F0502020204030203"/>
              </a:defRPr>
            </a:lvl5pPr>
            <a:lvl6pPr marL="0" marR="0" lvl="5" indent="0" algn="r">
              <a:lnSpc>
                <a:spcPct val="100000"/>
              </a:lnSpc>
              <a:spcBef>
                <a:spcPts val="0"/>
              </a:spcBef>
              <a:spcAft>
                <a:spcPts val="0"/>
              </a:spcAft>
              <a:buNone/>
              <a:defRPr lang="en-US" sz="1000" b="0" i="0" u="none" strike="noStrike" cap="none" dirty="0">
                <a:solidFill>
                  <a:schemeClr val="lt1"/>
                </a:solidFill>
                <a:latin typeface="Lato" panose="020F0502020204030203"/>
              </a:defRPr>
            </a:lvl6pPr>
            <a:lvl7pPr marL="0" marR="0" lvl="6" indent="0" algn="r">
              <a:lnSpc>
                <a:spcPct val="100000"/>
              </a:lnSpc>
              <a:spcBef>
                <a:spcPts val="0"/>
              </a:spcBef>
              <a:spcAft>
                <a:spcPts val="0"/>
              </a:spcAft>
              <a:buNone/>
              <a:defRPr lang="en-US" sz="1000" b="0" i="0" u="none" strike="noStrike" cap="none" dirty="0">
                <a:solidFill>
                  <a:schemeClr val="lt1"/>
                </a:solidFill>
                <a:latin typeface="Lato" panose="020F0502020204030203"/>
              </a:defRPr>
            </a:lvl7pPr>
            <a:lvl8pPr marL="0" marR="0" lvl="7" indent="0" algn="r">
              <a:lnSpc>
                <a:spcPct val="100000"/>
              </a:lnSpc>
              <a:spcBef>
                <a:spcPts val="0"/>
              </a:spcBef>
              <a:spcAft>
                <a:spcPts val="0"/>
              </a:spcAft>
              <a:buNone/>
              <a:defRPr lang="en-US" sz="1000" b="0" i="0" u="none" strike="noStrike" cap="none" dirty="0">
                <a:solidFill>
                  <a:schemeClr val="lt1"/>
                </a:solidFill>
                <a:latin typeface="Lato" panose="020F0502020204030203"/>
              </a:defRPr>
            </a:lvl8pPr>
            <a:lvl9pPr marL="0" marR="0" lvl="8" indent="0" algn="r">
              <a:lnSpc>
                <a:spcPct val="100000"/>
              </a:lnSpc>
              <a:spcBef>
                <a:spcPts val="0"/>
              </a:spcBef>
              <a:spcAft>
                <a:spcPts val="0"/>
              </a:spcAft>
              <a:buNone/>
              <a:defRPr lang="en-US" sz="1000" b="0" i="0" u="none" strike="noStrike" cap="none" dirty="0">
                <a:solidFill>
                  <a:schemeClr val="lt1"/>
                </a:solidFill>
                <a:latin typeface="Lato" panose="020F0502020204030203"/>
              </a:defRPr>
            </a:lvl9pPr>
          </a:lstStyle>
          <a:p>
            <a:pPr marL="0" lvl="0" indent="0" algn="r" rtl="0">
              <a:spcBef>
                <a:spcPts val="0"/>
              </a:spcBef>
              <a:spcAft>
                <a:spcPts val="0"/>
              </a:spcAft>
              <a:buNone/>
            </a:pPr>
            <a:fld id="{B4BF9F43-F91E-4ABB-9833-36CC7F8521C5}" type="slidenum">
              <a:rPr/>
              <a:t>‹#›</a:t>
            </a:fld>
            <a:endParaRPr lang="en-US" dirty="0"/>
          </a:p>
        </p:txBody>
      </p:sp>
      <p:sp>
        <p:nvSpPr>
          <p:cNvPr id="22" name="Google Shape;38;p3"/>
          <p:cNvSpPr>
            <a:spLocks noGrp="1"/>
          </p:cNvSpPr>
          <p:nvPr>
            <p:ph type="title" idx="1"/>
          </p:nvPr>
        </p:nvSpPr>
        <p:spPr>
          <a:xfrm>
            <a:off x="1297500" y="393750"/>
            <a:ext cx="7038900" cy="914100"/>
          </a:xfrm>
          <a:prstGeom prst="rect">
            <a:avLst/>
          </a:prstGeom>
          <a:noFill/>
          <a:ln>
            <a:noFill/>
          </a:ln>
        </p:spPr>
        <p:txBody>
          <a:bodyPr spcFirstLastPara="1" wrap="square" lIns="91425" tIns="91425" rIns="91425" bIns="91425" rtlCol="0" anchor="t">
            <a:noAutofit/>
          </a:bodyPr>
          <a:lstStyle>
            <a:lvl1pPr lvl="0" algn="l">
              <a:lnSpc>
                <a:spcPct val="100000"/>
              </a:lnSpc>
              <a:spcBef>
                <a:spcPts val="0"/>
              </a:spcBef>
              <a:spcAft>
                <a:spcPts val="0"/>
              </a:spcAft>
              <a:buNone/>
              <a:defRPr lang="en-US" sz="2400" dirty="0"/>
            </a:lvl1pPr>
            <a:lvl2pPr lvl="1" algn="l">
              <a:lnSpc>
                <a:spcPct val="100000"/>
              </a:lnSpc>
              <a:spcBef>
                <a:spcPts val="0"/>
              </a:spcBef>
              <a:spcAft>
                <a:spcPts val="0"/>
              </a:spcAft>
              <a:buNone/>
              <a:defRPr lang="en-US" sz="2400" dirty="0"/>
            </a:lvl2pPr>
            <a:lvl3pPr lvl="2" algn="l">
              <a:lnSpc>
                <a:spcPct val="100000"/>
              </a:lnSpc>
              <a:spcBef>
                <a:spcPts val="0"/>
              </a:spcBef>
              <a:spcAft>
                <a:spcPts val="0"/>
              </a:spcAft>
              <a:buNone/>
              <a:defRPr lang="en-US" sz="2400" dirty="0"/>
            </a:lvl3pPr>
            <a:lvl4pPr lvl="3" algn="l">
              <a:lnSpc>
                <a:spcPct val="100000"/>
              </a:lnSpc>
              <a:spcBef>
                <a:spcPts val="0"/>
              </a:spcBef>
              <a:spcAft>
                <a:spcPts val="0"/>
              </a:spcAft>
              <a:buNone/>
              <a:defRPr lang="en-US" sz="2400" dirty="0"/>
            </a:lvl4pPr>
            <a:lvl5pPr lvl="4" algn="l">
              <a:lnSpc>
                <a:spcPct val="100000"/>
              </a:lnSpc>
              <a:spcBef>
                <a:spcPts val="0"/>
              </a:spcBef>
              <a:spcAft>
                <a:spcPts val="0"/>
              </a:spcAft>
              <a:buNone/>
              <a:defRPr lang="en-US" sz="2400" dirty="0"/>
            </a:lvl5pPr>
            <a:lvl6pPr lvl="5" algn="l">
              <a:lnSpc>
                <a:spcPct val="100000"/>
              </a:lnSpc>
              <a:spcBef>
                <a:spcPts val="0"/>
              </a:spcBef>
              <a:spcAft>
                <a:spcPts val="0"/>
              </a:spcAft>
              <a:buNone/>
              <a:defRPr lang="en-US" sz="2400" dirty="0"/>
            </a:lvl6pPr>
            <a:lvl7pPr lvl="6" algn="l">
              <a:lnSpc>
                <a:spcPct val="100000"/>
              </a:lnSpc>
              <a:spcBef>
                <a:spcPts val="0"/>
              </a:spcBef>
              <a:spcAft>
                <a:spcPts val="0"/>
              </a:spcAft>
              <a:buNone/>
              <a:defRPr lang="en-US" sz="2400" dirty="0"/>
            </a:lvl7pPr>
            <a:lvl8pPr lvl="7" algn="l">
              <a:lnSpc>
                <a:spcPct val="100000"/>
              </a:lnSpc>
              <a:spcBef>
                <a:spcPts val="0"/>
              </a:spcBef>
              <a:spcAft>
                <a:spcPts val="0"/>
              </a:spcAft>
              <a:buNone/>
              <a:defRPr lang="en-US" sz="2400" dirty="0"/>
            </a:lvl8pPr>
            <a:lvl9pPr lvl="8" algn="l">
              <a:lnSpc>
                <a:spcPct val="100000"/>
              </a:lnSpc>
              <a:spcBef>
                <a:spcPts val="0"/>
              </a:spcBef>
              <a:spcAft>
                <a:spcPts val="0"/>
              </a:spcAft>
              <a:buNone/>
              <a:defRPr lang="en-US" sz="2400" dirty="0"/>
            </a:lvl9pPr>
          </a:lstStyle>
          <a:p>
            <a:endParaRPr lang="en-US" dirty="0"/>
          </a:p>
        </p:txBody>
      </p:sp>
      <p:sp>
        <p:nvSpPr>
          <p:cNvPr id="23" name="Footer Placeholder 4"/>
          <p:cNvSpPr>
            <a:spLocks noGrp="1"/>
          </p:cNvSpPr>
          <p:nvPr>
            <p:ph type="ftr" sz="quarter" idx="2"/>
          </p:nvPr>
        </p:nvSpPr>
        <p:spPr/>
        <p:txBody>
          <a:bodyPr rtlCol="0"/>
          <a:lstStyle>
            <a:lvl1pPr lvl="0"/>
          </a:lstStyle>
          <a:p>
            <a:r>
              <a:rPr lang="en-US" dirty="0"/>
              <a:t>Footer</a:t>
            </a:r>
          </a:p>
        </p:txBody>
      </p:sp>
      <p:sp>
        <p:nvSpPr>
          <p:cNvPr id="24" name="Date Placeholder 3"/>
          <p:cNvSpPr>
            <a:spLocks noGrp="1"/>
          </p:cNvSpPr>
          <p:nvPr>
            <p:ph type="dt" sz="half" idx="3"/>
          </p:nvPr>
        </p:nvSpPr>
        <p:spPr/>
        <p:txBody>
          <a:bodyPr rtlCol="0"/>
          <a:lstStyle>
            <a:lvl1pPr lvl="0"/>
          </a:lstStyle>
          <a:p>
            <a:r>
              <a:rPr lang="en-US" dirty="0"/>
              <a:t>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217" name="Google Shape;217;p16"/>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143000" y="841772"/>
            <a:ext cx="6858000" cy="1790700"/>
          </a:xfrm>
        </p:spPr>
        <p:txBody>
          <a:bodyPr rtlCol="0" anchor="b"/>
          <a:lstStyle>
            <a:lvl1pPr lvl="0" algn="ctr">
              <a:defRPr lang="en-US" sz="4500" dirty="0"/>
            </a:lvl1pPr>
          </a:lstStyle>
          <a:p>
            <a:r>
              <a:rPr lang="en-US" dirty="0"/>
              <a:t>Click to edit Master title style</a:t>
            </a:r>
          </a:p>
        </p:txBody>
      </p:sp>
      <p:sp>
        <p:nvSpPr>
          <p:cNvPr id="3" name="Subtitle 2"/>
          <p:cNvSpPr>
            <a:spLocks noGrp="1"/>
          </p:cNvSpPr>
          <p:nvPr>
            <p:ph type="subTitle" idx="1"/>
          </p:nvPr>
        </p:nvSpPr>
        <p:spPr>
          <a:xfrm>
            <a:off x="1143000" y="2701528"/>
            <a:ext cx="6858000" cy="1241821"/>
          </a:xfrm>
        </p:spPr>
        <p:txBody>
          <a:bodyPr rtlCol="0"/>
          <a:lstStyle>
            <a:lvl1pPr marL="0" lvl="0" indent="0" algn="ctr">
              <a:buNone/>
              <a:defRPr lang="en-US" sz="1800" dirty="0"/>
            </a:lvl1pPr>
            <a:lvl2pPr marL="457200" lvl="1" indent="0" algn="ctr">
              <a:buNone/>
              <a:defRPr lang="en-US" sz="1500" dirty="0"/>
            </a:lvl2pPr>
            <a:lvl3pPr marL="914400" lvl="2" indent="0" algn="ctr">
              <a:buNone/>
              <a:defRPr lang="en-US" sz="1350" dirty="0"/>
            </a:lvl3pPr>
            <a:lvl4pPr marL="1371600" lvl="3" indent="0" algn="ctr">
              <a:buNone/>
              <a:defRPr lang="en-US" sz="1200" dirty="0"/>
            </a:lvl4pPr>
            <a:lvl5pPr marL="1828800" lvl="4" indent="0" algn="ctr">
              <a:buNone/>
              <a:defRPr lang="en-US" sz="1200" dirty="0"/>
            </a:lvl5pPr>
            <a:lvl6pPr marL="2286000" lvl="5" indent="0" algn="ctr">
              <a:buNone/>
              <a:defRPr lang="en-US" sz="1200" dirty="0"/>
            </a:lvl6pPr>
            <a:lvl7pPr marL="2743200" lvl="6" indent="0" algn="ctr">
              <a:buNone/>
              <a:defRPr lang="en-US" sz="1200" dirty="0"/>
            </a:lvl7pPr>
            <a:lvl8pPr marL="3200400" lvl="7" indent="0" algn="ctr">
              <a:buNone/>
              <a:defRPr lang="en-US" sz="1200" dirty="0"/>
            </a:lvl8pPr>
            <a:lvl9pPr marL="3657600" lvl="8" indent="0" algn="ctr">
              <a:buNone/>
              <a:defRPr lang="en-US" sz="1200" dirty="0"/>
            </a:lvl9pPr>
          </a:lstStyle>
          <a:p>
            <a:r>
              <a:rPr lang="en-US" dirty="0"/>
              <a:t>Click to edit Master subtitle style</a:t>
            </a:r>
          </a:p>
        </p:txBody>
      </p:sp>
      <p:sp>
        <p:nvSpPr>
          <p:cNvPr id="4" name="Date Placeholder 3"/>
          <p:cNvSpPr>
            <a:spLocks noGrp="1"/>
          </p:cNvSpPr>
          <p:nvPr>
            <p:ph type="dt" sz="half" idx="10"/>
          </p:nvPr>
        </p:nvSpPr>
        <p:spPr/>
        <p:txBody>
          <a:bodyPr rtlCol="0"/>
          <a:lstStyle/>
          <a:p>
            <a:fld id="{5515D5EA-AD76-4683-BBFD-CBBD38626BEF}" type="datetime1">
              <a:rPr lang="en-US"/>
              <a:t>11/15/2025</a:t>
            </a:fld>
            <a:endParaRPr lang="en-US" dirty="0"/>
          </a:p>
        </p:txBody>
      </p:sp>
      <p:sp>
        <p:nvSpPr>
          <p:cNvPr id="5" name="Footer Placeholder 4"/>
          <p:cNvSpPr>
            <a:spLocks noGrp="1"/>
          </p:cNvSpPr>
          <p:nvPr>
            <p:ph type="ftr" sz="quarter" idx="11"/>
          </p:nvPr>
        </p:nvSpPr>
        <p:spPr/>
        <p:txBody>
          <a:bodyPr rtlCol="0"/>
          <a:lstStyle/>
          <a:p>
            <a:endParaRPr lang="en-US" dirty="0"/>
          </a:p>
        </p:txBody>
      </p:sp>
      <p:sp>
        <p:nvSpPr>
          <p:cNvPr id="6" name="Slide Number Placeholder 5"/>
          <p:cNvSpPr>
            <a:spLocks noGrp="1"/>
          </p:cNvSpPr>
          <p:nvPr>
            <p:ph type="sldNum" sz="quarter" idx="12"/>
          </p:nvPr>
        </p:nvSpPr>
        <p:spPr/>
        <p:txBody>
          <a:bodyPr rtlCol="0"/>
          <a:lstStyle/>
          <a:p>
            <a:fld id="{FC5DFB1C-AA0E-44A3-A831-C7AB3FB0E621}" type="slidenum">
              <a:r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Click to edit Master title style</a:t>
            </a:r>
          </a:p>
        </p:txBody>
      </p:sp>
      <p:sp>
        <p:nvSpPr>
          <p:cNvPr id="3" name="Content Placeholder 2"/>
          <p:cNvSpPr>
            <a:spLocks noGrp="1"/>
          </p:cNvSpPr>
          <p:nvPr>
            <p:ph idx="1"/>
          </p:nvPr>
        </p:nvSpPr>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rtlCol="0"/>
          <a:lstStyle/>
          <a:p>
            <a:fld id="{795AD62A-747D-4036-88CF-D424B79E94E6}" type="datetime1">
              <a:rPr lang="en-US"/>
              <a:t>11/15/2025</a:t>
            </a:fld>
            <a:endParaRPr lang="en-US" dirty="0"/>
          </a:p>
        </p:txBody>
      </p:sp>
      <p:sp>
        <p:nvSpPr>
          <p:cNvPr id="5" name="Footer Placeholder 4"/>
          <p:cNvSpPr>
            <a:spLocks noGrp="1"/>
          </p:cNvSpPr>
          <p:nvPr>
            <p:ph type="ftr" sz="quarter" idx="11"/>
          </p:nvPr>
        </p:nvSpPr>
        <p:spPr/>
        <p:txBody>
          <a:bodyPr rtlCol="0"/>
          <a:lstStyle/>
          <a:p>
            <a:endParaRPr lang="en-US" dirty="0"/>
          </a:p>
        </p:txBody>
      </p:sp>
      <p:sp>
        <p:nvSpPr>
          <p:cNvPr id="6" name="Slide Number Placeholder 5"/>
          <p:cNvSpPr>
            <a:spLocks noGrp="1"/>
          </p:cNvSpPr>
          <p:nvPr>
            <p:ph type="sldNum" sz="quarter" idx="12"/>
          </p:nvPr>
        </p:nvSpPr>
        <p:spPr/>
        <p:txBody>
          <a:bodyPr rtlCol="0"/>
          <a:lstStyle/>
          <a:p>
            <a:fld id="{C981916B-AB5B-4E8F-B5D8-B8643ACCB8ED}" type="slidenum">
              <a:r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4"/>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p4"/>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2;p4"/>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43;p4"/>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4" name="Google Shape;44;p4"/>
          <p:cNvGrpSpPr/>
          <p:nvPr/>
        </p:nvGrpSpPr>
        <p:grpSpPr>
          <a:xfrm>
            <a:off x="0" y="381001"/>
            <a:ext cx="1037850" cy="1016288"/>
            <a:chOff x="0" y="381001"/>
            <a:chExt cx="1037850" cy="1016288"/>
          </a:xfrm>
        </p:grpSpPr>
        <p:sp>
          <p:nvSpPr>
            <p:cNvPr id="45" name="Google Shape;45;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46;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7" name="Google Shape;47;p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4"/>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9" name="Google Shape;4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grpSp>
        <p:nvGrpSpPr>
          <p:cNvPr id="122" name="Google Shape;122;p11"/>
          <p:cNvGrpSpPr/>
          <p:nvPr/>
        </p:nvGrpSpPr>
        <p:grpSpPr>
          <a:xfrm>
            <a:off x="4406400" y="0"/>
            <a:ext cx="4737600" cy="5143065"/>
            <a:chOff x="4406400" y="0"/>
            <a:chExt cx="4737600" cy="5143065"/>
          </a:xfrm>
        </p:grpSpPr>
        <p:sp>
          <p:nvSpPr>
            <p:cNvPr id="123" name="Google Shape;123;p11"/>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 name="Google Shape;124;p11"/>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 name="Google Shape;125;p11"/>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 name="Google Shape;126;p11"/>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7" name="Google Shape;127;p11"/>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 name="Google Shape;128;p11"/>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 name="Google Shape;129;p11"/>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 name="Google Shape;130;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1" name="Google Shape;131;p11"/>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 name="Google Shape;132;p11"/>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3" name="Google Shape;133;p11"/>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Google Shape;134;p11"/>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 name="Google Shape;135;p11"/>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6" name="Google Shape;136;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7" name="Google Shape;137;p11"/>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8" name="Google Shape;138;p11"/>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9" name="Google Shape;139;p11"/>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0" name="Google Shape;140;p11"/>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41" name="Google Shape;141;p11"/>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2" name="Google Shape;14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
        <p:nvSpPr>
          <p:cNvPr id="143" name="Google Shape;143;p11"/>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4" name="Google Shape;144;p11"/>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5" name="Google Shape;145;p11"/>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 name="Google Shape;146;p11"/>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
        <p:cNvGrpSpPr/>
        <p:nvPr/>
      </p:nvGrpSpPr>
      <p:grpSpPr>
        <a:xfrm>
          <a:off x="0" y="0"/>
          <a:ext cx="0" cy="0"/>
          <a:chOff x="0" y="0"/>
          <a:chExt cx="0" cy="0"/>
        </a:xfrm>
      </p:grpSpPr>
      <p:sp>
        <p:nvSpPr>
          <p:cNvPr id="2" name="Google Shape;40;p4"/>
          <p:cNvSpPr/>
          <p:nvPr/>
        </p:nvSpPr>
        <p:spPr>
          <a:xfrm>
            <a:off x="0" y="0"/>
            <a:ext cx="632700" cy="588599"/>
          </a:xfrm>
          <a:prstGeom prst="rect">
            <a:avLst/>
          </a:prstGeom>
          <a:solidFill>
            <a:srgbClr val="1B212C"/>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3" name="Google Shape;41;p4"/>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4" name="Google Shape;42;p4"/>
          <p:cNvSpPr/>
          <p:nvPr/>
        </p:nvSpPr>
        <p:spPr>
          <a:xfrm>
            <a:off x="212050" y="284224"/>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5" name="Google Shape;43;p4"/>
          <p:cNvSpPr/>
          <p:nvPr/>
        </p:nvSpPr>
        <p:spPr>
          <a:xfrm>
            <a:off x="212050" y="346698"/>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grpSp>
        <p:nvGrpSpPr>
          <p:cNvPr id="6" name="Google Shape;44;p4"/>
          <p:cNvGrpSpPr/>
          <p:nvPr/>
        </p:nvGrpSpPr>
        <p:grpSpPr>
          <a:xfrm>
            <a:off x="0" y="381001"/>
            <a:ext cx="1037850" cy="1016288"/>
            <a:chOff x="0" y="381001"/>
            <a:chExt cx="1037850" cy="1016288"/>
          </a:xfrm>
        </p:grpSpPr>
        <p:sp>
          <p:nvSpPr>
            <p:cNvPr id="7" name="Google Shape;45;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8" name="Google Shape;46;p4"/>
            <p:cNvSpPr/>
            <p:nvPr/>
          </p:nvSpPr>
          <p:spPr>
            <a:xfrm flipH="1">
              <a:off x="229050" y="588489"/>
              <a:ext cx="808800" cy="808800"/>
            </a:xfrm>
            <a:prstGeom prst="diagStripe">
              <a:avLst>
                <a:gd name="adj" fmla="val 50000"/>
              </a:avLst>
            </a:prstGeom>
            <a:solidFill>
              <a:srgbClr val="82C7A5"/>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grpSp>
      <p:sp>
        <p:nvSpPr>
          <p:cNvPr id="9" name="Google Shape;47;p4"/>
          <p:cNvSpPr>
            <a:spLocks noGrp="1"/>
          </p:cNvSpPr>
          <p:nvPr>
            <p:ph type="title"/>
          </p:nvPr>
        </p:nvSpPr>
        <p:spPr>
          <a:xfrm>
            <a:off x="1297500" y="393750"/>
            <a:ext cx="7038900" cy="914100"/>
          </a:xfrm>
          <a:prstGeom prst="rect">
            <a:avLst/>
          </a:prstGeom>
          <a:noFill/>
          <a:ln>
            <a:noFill/>
          </a:ln>
        </p:spPr>
        <p:txBody>
          <a:bodyPr spcFirstLastPara="1" wrap="square" lIns="91425" tIns="91425" rIns="91425" bIns="91425" rtlCol="0" anchor="t">
            <a:noAutofit/>
          </a:bodyPr>
          <a:lstStyle>
            <a:lvl1pPr lvl="0" algn="l">
              <a:lnSpc>
                <a:spcPct val="100000"/>
              </a:lnSpc>
              <a:spcBef>
                <a:spcPts val="0"/>
              </a:spcBef>
              <a:spcAft>
                <a:spcPts val="0"/>
              </a:spcAft>
              <a:buNone/>
              <a:defRPr lang="en-US" sz="2400" dirty="0"/>
            </a:lvl1pPr>
            <a:lvl2pPr lvl="1" algn="l">
              <a:lnSpc>
                <a:spcPct val="100000"/>
              </a:lnSpc>
              <a:spcBef>
                <a:spcPts val="0"/>
              </a:spcBef>
              <a:spcAft>
                <a:spcPts val="0"/>
              </a:spcAft>
              <a:buNone/>
              <a:defRPr lang="en-US" sz="2400" dirty="0"/>
            </a:lvl2pPr>
            <a:lvl3pPr lvl="2" algn="l">
              <a:lnSpc>
                <a:spcPct val="100000"/>
              </a:lnSpc>
              <a:spcBef>
                <a:spcPts val="0"/>
              </a:spcBef>
              <a:spcAft>
                <a:spcPts val="0"/>
              </a:spcAft>
              <a:buNone/>
              <a:defRPr lang="en-US" sz="2400" dirty="0"/>
            </a:lvl3pPr>
            <a:lvl4pPr lvl="3" algn="l">
              <a:lnSpc>
                <a:spcPct val="100000"/>
              </a:lnSpc>
              <a:spcBef>
                <a:spcPts val="0"/>
              </a:spcBef>
              <a:spcAft>
                <a:spcPts val="0"/>
              </a:spcAft>
              <a:buNone/>
              <a:defRPr lang="en-US" sz="2400" dirty="0"/>
            </a:lvl4pPr>
            <a:lvl5pPr lvl="4" algn="l">
              <a:lnSpc>
                <a:spcPct val="100000"/>
              </a:lnSpc>
              <a:spcBef>
                <a:spcPts val="0"/>
              </a:spcBef>
              <a:spcAft>
                <a:spcPts val="0"/>
              </a:spcAft>
              <a:buNone/>
              <a:defRPr lang="en-US" sz="2400" dirty="0"/>
            </a:lvl5pPr>
            <a:lvl6pPr lvl="5" algn="l">
              <a:lnSpc>
                <a:spcPct val="100000"/>
              </a:lnSpc>
              <a:spcBef>
                <a:spcPts val="0"/>
              </a:spcBef>
              <a:spcAft>
                <a:spcPts val="0"/>
              </a:spcAft>
              <a:buNone/>
              <a:defRPr lang="en-US" sz="2400" dirty="0"/>
            </a:lvl6pPr>
            <a:lvl7pPr lvl="6" algn="l">
              <a:lnSpc>
                <a:spcPct val="100000"/>
              </a:lnSpc>
              <a:spcBef>
                <a:spcPts val="0"/>
              </a:spcBef>
              <a:spcAft>
                <a:spcPts val="0"/>
              </a:spcAft>
              <a:buNone/>
              <a:defRPr lang="en-US" sz="2400" dirty="0"/>
            </a:lvl7pPr>
            <a:lvl8pPr lvl="7" algn="l">
              <a:lnSpc>
                <a:spcPct val="100000"/>
              </a:lnSpc>
              <a:spcBef>
                <a:spcPts val="0"/>
              </a:spcBef>
              <a:spcAft>
                <a:spcPts val="0"/>
              </a:spcAft>
              <a:buNone/>
              <a:defRPr lang="en-US" sz="2400" dirty="0"/>
            </a:lvl8pPr>
            <a:lvl9pPr lvl="8" algn="l">
              <a:lnSpc>
                <a:spcPct val="100000"/>
              </a:lnSpc>
              <a:spcBef>
                <a:spcPts val="0"/>
              </a:spcBef>
              <a:spcAft>
                <a:spcPts val="0"/>
              </a:spcAft>
              <a:buNone/>
              <a:defRPr lang="en-US" sz="2400" dirty="0"/>
            </a:lvl9pPr>
          </a:lstStyle>
          <a:p>
            <a:endParaRPr lang="en-US" dirty="0"/>
          </a:p>
        </p:txBody>
      </p:sp>
      <p:sp>
        <p:nvSpPr>
          <p:cNvPr id="10" name="Google Shape;48;p4"/>
          <p:cNvSpPr>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rtlCol="0" anchor="t">
            <a:noAutofit/>
          </a:bodyPr>
          <a:lstStyle>
            <a:lvl1pPr marL="457200" lvl="0" indent="-311150" algn="l">
              <a:lnSpc>
                <a:spcPct val="115000"/>
              </a:lnSpc>
              <a:spcBef>
                <a:spcPts val="0"/>
              </a:spcBef>
              <a:spcAft>
                <a:spcPts val="0"/>
              </a:spcAft>
              <a:buSzPct val="100000"/>
              <a:buChar char="●"/>
            </a:lvl1pPr>
            <a:lvl2pPr marL="914400" lvl="1" indent="-298450" algn="l">
              <a:lnSpc>
                <a:spcPct val="115000"/>
              </a:lnSpc>
              <a:spcBef>
                <a:spcPts val="1600"/>
              </a:spcBef>
              <a:spcAft>
                <a:spcPts val="0"/>
              </a:spcAft>
              <a:buSzPct val="100000"/>
              <a:buChar char="○"/>
            </a:lvl2pPr>
            <a:lvl3pPr marL="1371600" lvl="2" indent="-298450" algn="l">
              <a:lnSpc>
                <a:spcPct val="115000"/>
              </a:lnSpc>
              <a:spcBef>
                <a:spcPts val="1600"/>
              </a:spcBef>
              <a:spcAft>
                <a:spcPts val="0"/>
              </a:spcAft>
              <a:buSzPct val="100000"/>
              <a:buChar char="■"/>
            </a:lvl3pPr>
            <a:lvl4pPr marL="1828800" lvl="3" indent="-298450" algn="l">
              <a:lnSpc>
                <a:spcPct val="115000"/>
              </a:lnSpc>
              <a:spcBef>
                <a:spcPts val="1600"/>
              </a:spcBef>
              <a:spcAft>
                <a:spcPts val="0"/>
              </a:spcAft>
              <a:buSzPct val="100000"/>
              <a:buChar char="●"/>
            </a:lvl4pPr>
            <a:lvl5pPr marL="2286000" lvl="4" indent="-298450" algn="l">
              <a:lnSpc>
                <a:spcPct val="115000"/>
              </a:lnSpc>
              <a:spcBef>
                <a:spcPts val="1600"/>
              </a:spcBef>
              <a:spcAft>
                <a:spcPts val="0"/>
              </a:spcAft>
              <a:buSzPct val="100000"/>
              <a:buChar char="○"/>
            </a:lvl5pPr>
            <a:lvl6pPr marL="2743200" lvl="5" indent="-298450" algn="l">
              <a:lnSpc>
                <a:spcPct val="115000"/>
              </a:lnSpc>
              <a:spcBef>
                <a:spcPts val="1600"/>
              </a:spcBef>
              <a:spcAft>
                <a:spcPts val="0"/>
              </a:spcAft>
              <a:buSzPct val="100000"/>
              <a:buChar char="■"/>
            </a:lvl6pPr>
            <a:lvl7pPr marL="3200400" lvl="6" indent="-298450" algn="l">
              <a:lnSpc>
                <a:spcPct val="115000"/>
              </a:lnSpc>
              <a:spcBef>
                <a:spcPts val="1600"/>
              </a:spcBef>
              <a:spcAft>
                <a:spcPts val="0"/>
              </a:spcAft>
              <a:buSzPct val="100000"/>
              <a:buChar char="●"/>
            </a:lvl7pPr>
            <a:lvl8pPr marL="3657600" lvl="7" indent="-298450" algn="l">
              <a:lnSpc>
                <a:spcPct val="115000"/>
              </a:lnSpc>
              <a:spcBef>
                <a:spcPts val="1600"/>
              </a:spcBef>
              <a:spcAft>
                <a:spcPts val="0"/>
              </a:spcAft>
              <a:buSzPct val="100000"/>
              <a:buChar char="○"/>
            </a:lvl8pPr>
            <a:lvl9pPr marL="4114800" lvl="8" indent="-298450" algn="l">
              <a:lnSpc>
                <a:spcPct val="115000"/>
              </a:lnSpc>
              <a:spcBef>
                <a:spcPts val="1600"/>
              </a:spcBef>
              <a:spcAft>
                <a:spcPts val="1600"/>
              </a:spcAft>
              <a:buSzPct val="100000"/>
              <a:buChar char="■"/>
            </a:lvl9pPr>
          </a:lstStyle>
          <a:p>
            <a:endParaRPr lang="en-US" dirty="0"/>
          </a:p>
        </p:txBody>
      </p:sp>
      <p:sp>
        <p:nvSpPr>
          <p:cNvPr id="11" name="Google Shape;49;p4"/>
          <p:cNvSpPr>
            <a:spLocks noGrp="1"/>
          </p:cNvSpPr>
          <p:nvPr>
            <p:ph type="sldNum" sz="quarter" idx="12"/>
          </p:nvPr>
        </p:nvSpPr>
        <p:spPr>
          <a:xfrm>
            <a:off x="8472458" y="4663217"/>
            <a:ext cx="548699" cy="393600"/>
          </a:xfrm>
          <a:prstGeom prst="rect">
            <a:avLst/>
          </a:prstGeom>
          <a:noFill/>
          <a:ln>
            <a:noFill/>
          </a:ln>
        </p:spPr>
        <p:txBody>
          <a:bodyPr spcFirstLastPara="1" wrap="square" lIns="91425" tIns="91425" rIns="91425" bIns="91425" rtlCol="0" anchor="ctr">
            <a:noAutofit/>
          </a:bodyPr>
          <a:lstStyle>
            <a:lvl1pPr marL="0" marR="0" lvl="0" indent="0" algn="r">
              <a:lnSpc>
                <a:spcPct val="100000"/>
              </a:lnSpc>
              <a:spcBef>
                <a:spcPts val="0"/>
              </a:spcBef>
              <a:spcAft>
                <a:spcPts val="0"/>
              </a:spcAft>
              <a:buNone/>
              <a:defRPr lang="en-US" sz="1000" b="0" i="0" u="none" strike="noStrike" cap="none" dirty="0">
                <a:solidFill>
                  <a:schemeClr val="lt1"/>
                </a:solidFill>
                <a:latin typeface="Lato" panose="020F0502020204030203"/>
              </a:defRPr>
            </a:lvl1pPr>
            <a:lvl2pPr marL="0" marR="0" lvl="1" indent="0" algn="r">
              <a:lnSpc>
                <a:spcPct val="100000"/>
              </a:lnSpc>
              <a:spcBef>
                <a:spcPts val="0"/>
              </a:spcBef>
              <a:spcAft>
                <a:spcPts val="0"/>
              </a:spcAft>
              <a:buNone/>
              <a:defRPr lang="en-US" sz="1000" b="0" i="0" u="none" strike="noStrike" cap="none" dirty="0">
                <a:solidFill>
                  <a:schemeClr val="lt1"/>
                </a:solidFill>
                <a:latin typeface="Lato" panose="020F0502020204030203"/>
              </a:defRPr>
            </a:lvl2pPr>
            <a:lvl3pPr marL="0" marR="0" lvl="2" indent="0" algn="r">
              <a:lnSpc>
                <a:spcPct val="100000"/>
              </a:lnSpc>
              <a:spcBef>
                <a:spcPts val="0"/>
              </a:spcBef>
              <a:spcAft>
                <a:spcPts val="0"/>
              </a:spcAft>
              <a:buNone/>
              <a:defRPr lang="en-US" sz="1000" b="0" i="0" u="none" strike="noStrike" cap="none" dirty="0">
                <a:solidFill>
                  <a:schemeClr val="lt1"/>
                </a:solidFill>
                <a:latin typeface="Lato" panose="020F0502020204030203"/>
              </a:defRPr>
            </a:lvl3pPr>
            <a:lvl4pPr marL="0" marR="0" lvl="3" indent="0" algn="r">
              <a:lnSpc>
                <a:spcPct val="100000"/>
              </a:lnSpc>
              <a:spcBef>
                <a:spcPts val="0"/>
              </a:spcBef>
              <a:spcAft>
                <a:spcPts val="0"/>
              </a:spcAft>
              <a:buNone/>
              <a:defRPr lang="en-US" sz="1000" b="0" i="0" u="none" strike="noStrike" cap="none" dirty="0">
                <a:solidFill>
                  <a:schemeClr val="lt1"/>
                </a:solidFill>
                <a:latin typeface="Lato" panose="020F0502020204030203"/>
              </a:defRPr>
            </a:lvl4pPr>
            <a:lvl5pPr marL="0" marR="0" lvl="4" indent="0" algn="r">
              <a:lnSpc>
                <a:spcPct val="100000"/>
              </a:lnSpc>
              <a:spcBef>
                <a:spcPts val="0"/>
              </a:spcBef>
              <a:spcAft>
                <a:spcPts val="0"/>
              </a:spcAft>
              <a:buNone/>
              <a:defRPr lang="en-US" sz="1000" b="0" i="0" u="none" strike="noStrike" cap="none" dirty="0">
                <a:solidFill>
                  <a:schemeClr val="lt1"/>
                </a:solidFill>
                <a:latin typeface="Lato" panose="020F0502020204030203"/>
              </a:defRPr>
            </a:lvl5pPr>
            <a:lvl6pPr marL="0" marR="0" lvl="5" indent="0" algn="r">
              <a:lnSpc>
                <a:spcPct val="100000"/>
              </a:lnSpc>
              <a:spcBef>
                <a:spcPts val="0"/>
              </a:spcBef>
              <a:spcAft>
                <a:spcPts val="0"/>
              </a:spcAft>
              <a:buNone/>
              <a:defRPr lang="en-US" sz="1000" b="0" i="0" u="none" strike="noStrike" cap="none" dirty="0">
                <a:solidFill>
                  <a:schemeClr val="lt1"/>
                </a:solidFill>
                <a:latin typeface="Lato" panose="020F0502020204030203"/>
              </a:defRPr>
            </a:lvl6pPr>
            <a:lvl7pPr marL="0" marR="0" lvl="6" indent="0" algn="r">
              <a:lnSpc>
                <a:spcPct val="100000"/>
              </a:lnSpc>
              <a:spcBef>
                <a:spcPts val="0"/>
              </a:spcBef>
              <a:spcAft>
                <a:spcPts val="0"/>
              </a:spcAft>
              <a:buNone/>
              <a:defRPr lang="en-US" sz="1000" b="0" i="0" u="none" strike="noStrike" cap="none" dirty="0">
                <a:solidFill>
                  <a:schemeClr val="lt1"/>
                </a:solidFill>
                <a:latin typeface="Lato" panose="020F0502020204030203"/>
              </a:defRPr>
            </a:lvl7pPr>
            <a:lvl8pPr marL="0" marR="0" lvl="7" indent="0" algn="r">
              <a:lnSpc>
                <a:spcPct val="100000"/>
              </a:lnSpc>
              <a:spcBef>
                <a:spcPts val="0"/>
              </a:spcBef>
              <a:spcAft>
                <a:spcPts val="0"/>
              </a:spcAft>
              <a:buNone/>
              <a:defRPr lang="en-US" sz="1000" b="0" i="0" u="none" strike="noStrike" cap="none" dirty="0">
                <a:solidFill>
                  <a:schemeClr val="lt1"/>
                </a:solidFill>
                <a:latin typeface="Lato" panose="020F0502020204030203"/>
              </a:defRPr>
            </a:lvl8pPr>
            <a:lvl9pPr marL="0" marR="0" lvl="8" indent="0" algn="r">
              <a:lnSpc>
                <a:spcPct val="100000"/>
              </a:lnSpc>
              <a:spcBef>
                <a:spcPts val="0"/>
              </a:spcBef>
              <a:spcAft>
                <a:spcPts val="0"/>
              </a:spcAft>
              <a:buNone/>
              <a:defRPr lang="en-US" sz="1000" b="0" i="0" u="none" strike="noStrike" cap="none" dirty="0">
                <a:solidFill>
                  <a:schemeClr val="lt1"/>
                </a:solidFill>
                <a:latin typeface="Lato" panose="020F0502020204030203"/>
              </a:defRPr>
            </a:lvl9pPr>
          </a:lstStyle>
          <a:p>
            <a:pPr marL="0" lvl="0" indent="0" algn="r" rtl="0">
              <a:spcBef>
                <a:spcPts val="0"/>
              </a:spcBef>
              <a:spcAft>
                <a:spcPts val="0"/>
              </a:spcAft>
              <a:buNone/>
            </a:pPr>
            <a:fld id="{833BA380-8A5C-43C4-B3AA-26C07534E385}" type="slidenum">
              <a:rPr/>
              <a:t>‹#›</a:t>
            </a:fld>
            <a:endParaRPr lang="en-US" dirty="0"/>
          </a:p>
        </p:txBody>
      </p:sp>
      <p:sp>
        <p:nvSpPr>
          <p:cNvPr id="12" name="Footer Placeholder 4"/>
          <p:cNvSpPr>
            <a:spLocks noGrp="1"/>
          </p:cNvSpPr>
          <p:nvPr>
            <p:ph type="ftr" sz="quarter" idx="11"/>
          </p:nvPr>
        </p:nvSpPr>
        <p:spPr/>
        <p:txBody>
          <a:bodyPr rtlCol="0"/>
          <a:lstStyle>
            <a:lvl1pPr lvl="0"/>
          </a:lstStyle>
          <a:p>
            <a:r>
              <a:rPr lang="en-US" dirty="0"/>
              <a:t>Footer</a:t>
            </a:r>
          </a:p>
        </p:txBody>
      </p:sp>
      <p:sp>
        <p:nvSpPr>
          <p:cNvPr id="13" name="Date Placeholder 3"/>
          <p:cNvSpPr>
            <a:spLocks noGrp="1"/>
          </p:cNvSpPr>
          <p:nvPr>
            <p:ph type="dt" sz="half" idx="10"/>
          </p:nvPr>
        </p:nvSpPr>
        <p:spPr/>
        <p:txBody>
          <a:bodyPr rtlCol="0"/>
          <a:lstStyle>
            <a:lvl1pPr lvl="0"/>
          </a:lstStyle>
          <a:p>
            <a:r>
              <a:rPr lang="en-US" dirty="0"/>
              <a:t>Date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e column text">
    <p:spTree>
      <p:nvGrpSpPr>
        <p:cNvPr id="1" name=""/>
        <p:cNvGrpSpPr/>
        <p:nvPr/>
      </p:nvGrpSpPr>
      <p:grpSpPr>
        <a:xfrm>
          <a:off x="0" y="0"/>
          <a:ext cx="0" cy="0"/>
          <a:chOff x="0" y="0"/>
          <a:chExt cx="0" cy="0"/>
        </a:xfrm>
      </p:grpSpPr>
      <p:sp>
        <p:nvSpPr>
          <p:cNvPr id="2" name="Google Shape;63;p6"/>
          <p:cNvSpPr/>
          <p:nvPr/>
        </p:nvSpPr>
        <p:spPr>
          <a:xfrm>
            <a:off x="0" y="0"/>
            <a:ext cx="632700" cy="588599"/>
          </a:xfrm>
          <a:prstGeom prst="rect">
            <a:avLst/>
          </a:prstGeom>
          <a:solidFill>
            <a:srgbClr val="1B212C"/>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3" name="Google Shape;64;p6"/>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4" name="Google Shape;65;p6"/>
          <p:cNvSpPr/>
          <p:nvPr/>
        </p:nvSpPr>
        <p:spPr>
          <a:xfrm>
            <a:off x="212050" y="284224"/>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5" name="Google Shape;66;p6"/>
          <p:cNvSpPr/>
          <p:nvPr/>
        </p:nvSpPr>
        <p:spPr>
          <a:xfrm>
            <a:off x="212050" y="346698"/>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grpSp>
        <p:nvGrpSpPr>
          <p:cNvPr id="6" name="Google Shape;67;p6"/>
          <p:cNvGrpSpPr/>
          <p:nvPr/>
        </p:nvGrpSpPr>
        <p:grpSpPr>
          <a:xfrm>
            <a:off x="0" y="381001"/>
            <a:ext cx="1037850" cy="1016288"/>
            <a:chOff x="0" y="381001"/>
            <a:chExt cx="1037850" cy="1016288"/>
          </a:xfrm>
        </p:grpSpPr>
        <p:sp>
          <p:nvSpPr>
            <p:cNvPr id="7" name="Google Shape;6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8" name="Google Shape;69;p6"/>
            <p:cNvSpPr/>
            <p:nvPr/>
          </p:nvSpPr>
          <p:spPr>
            <a:xfrm flipH="1">
              <a:off x="229050" y="588489"/>
              <a:ext cx="808800" cy="808800"/>
            </a:xfrm>
            <a:prstGeom prst="diagStripe">
              <a:avLst>
                <a:gd name="adj" fmla="val 50000"/>
              </a:avLst>
            </a:prstGeom>
            <a:solidFill>
              <a:srgbClr val="82C7A5"/>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grpSp>
      <p:sp>
        <p:nvSpPr>
          <p:cNvPr id="9" name="Google Shape;70;p6"/>
          <p:cNvSpPr>
            <a:spLocks noGrp="1"/>
          </p:cNvSpPr>
          <p:nvPr>
            <p:ph type="title" idx="10"/>
          </p:nvPr>
        </p:nvSpPr>
        <p:spPr>
          <a:xfrm>
            <a:off x="1297500" y="393750"/>
            <a:ext cx="3798900" cy="1493100"/>
          </a:xfrm>
          <a:prstGeom prst="rect">
            <a:avLst/>
          </a:prstGeom>
          <a:noFill/>
          <a:ln>
            <a:noFill/>
          </a:ln>
        </p:spPr>
        <p:txBody>
          <a:bodyPr spcFirstLastPara="1" wrap="square" lIns="91425" tIns="91425" rIns="91425" bIns="91425" rtlCol="0" anchor="t">
            <a:noAutofit/>
          </a:bodyPr>
          <a:lstStyle>
            <a:lvl1pPr lvl="0" algn="l">
              <a:lnSpc>
                <a:spcPct val="100000"/>
              </a:lnSpc>
              <a:spcBef>
                <a:spcPts val="0"/>
              </a:spcBef>
              <a:spcAft>
                <a:spcPts val="0"/>
              </a:spcAft>
              <a:buNone/>
              <a:defRPr lang="en-US" sz="2400" dirty="0"/>
            </a:lvl1pPr>
            <a:lvl2pPr lvl="1" algn="l">
              <a:lnSpc>
                <a:spcPct val="100000"/>
              </a:lnSpc>
              <a:spcBef>
                <a:spcPts val="0"/>
              </a:spcBef>
              <a:spcAft>
                <a:spcPts val="0"/>
              </a:spcAft>
              <a:buNone/>
              <a:defRPr lang="en-US" sz="2400" dirty="0"/>
            </a:lvl2pPr>
            <a:lvl3pPr lvl="2" algn="l">
              <a:lnSpc>
                <a:spcPct val="100000"/>
              </a:lnSpc>
              <a:spcBef>
                <a:spcPts val="0"/>
              </a:spcBef>
              <a:spcAft>
                <a:spcPts val="0"/>
              </a:spcAft>
              <a:buNone/>
              <a:defRPr lang="en-US" sz="2400" dirty="0"/>
            </a:lvl3pPr>
            <a:lvl4pPr lvl="3" algn="l">
              <a:lnSpc>
                <a:spcPct val="100000"/>
              </a:lnSpc>
              <a:spcBef>
                <a:spcPts val="0"/>
              </a:spcBef>
              <a:spcAft>
                <a:spcPts val="0"/>
              </a:spcAft>
              <a:buNone/>
              <a:defRPr lang="en-US" sz="2400" dirty="0"/>
            </a:lvl4pPr>
            <a:lvl5pPr lvl="4" algn="l">
              <a:lnSpc>
                <a:spcPct val="100000"/>
              </a:lnSpc>
              <a:spcBef>
                <a:spcPts val="0"/>
              </a:spcBef>
              <a:spcAft>
                <a:spcPts val="0"/>
              </a:spcAft>
              <a:buNone/>
              <a:defRPr lang="en-US" sz="2400" dirty="0"/>
            </a:lvl5pPr>
            <a:lvl6pPr lvl="5" algn="l">
              <a:lnSpc>
                <a:spcPct val="100000"/>
              </a:lnSpc>
              <a:spcBef>
                <a:spcPts val="0"/>
              </a:spcBef>
              <a:spcAft>
                <a:spcPts val="0"/>
              </a:spcAft>
              <a:buNone/>
              <a:defRPr lang="en-US" sz="2400" dirty="0"/>
            </a:lvl6pPr>
            <a:lvl7pPr lvl="6" algn="l">
              <a:lnSpc>
                <a:spcPct val="100000"/>
              </a:lnSpc>
              <a:spcBef>
                <a:spcPts val="0"/>
              </a:spcBef>
              <a:spcAft>
                <a:spcPts val="0"/>
              </a:spcAft>
              <a:buNone/>
              <a:defRPr lang="en-US" sz="2400" dirty="0"/>
            </a:lvl7pPr>
            <a:lvl8pPr lvl="7" algn="l">
              <a:lnSpc>
                <a:spcPct val="100000"/>
              </a:lnSpc>
              <a:spcBef>
                <a:spcPts val="0"/>
              </a:spcBef>
              <a:spcAft>
                <a:spcPts val="0"/>
              </a:spcAft>
              <a:buNone/>
              <a:defRPr lang="en-US" sz="2400" dirty="0"/>
            </a:lvl8pPr>
            <a:lvl9pPr lvl="8" algn="l">
              <a:lnSpc>
                <a:spcPct val="100000"/>
              </a:lnSpc>
              <a:spcBef>
                <a:spcPts val="0"/>
              </a:spcBef>
              <a:spcAft>
                <a:spcPts val="0"/>
              </a:spcAft>
              <a:buNone/>
              <a:defRPr lang="en-US" sz="2400" dirty="0"/>
            </a:lvl9pPr>
          </a:lstStyle>
          <a:p>
            <a:endParaRPr lang="en-US" dirty="0"/>
          </a:p>
        </p:txBody>
      </p:sp>
      <p:sp>
        <p:nvSpPr>
          <p:cNvPr id="10" name="Google Shape;71;p6"/>
          <p:cNvSpPr>
            <a:spLocks noGrp="1"/>
          </p:cNvSpPr>
          <p:nvPr>
            <p:ph type="body" idx="11"/>
          </p:nvPr>
        </p:nvSpPr>
        <p:spPr>
          <a:xfrm>
            <a:off x="1297500" y="1972550"/>
            <a:ext cx="3798900" cy="2415900"/>
          </a:xfrm>
          <a:prstGeom prst="rect">
            <a:avLst/>
          </a:prstGeom>
          <a:noFill/>
          <a:ln>
            <a:noFill/>
          </a:ln>
        </p:spPr>
        <p:txBody>
          <a:bodyPr spcFirstLastPara="1" wrap="square" lIns="91425" tIns="91425" rIns="91425" bIns="91425" rtlCol="0" anchor="t">
            <a:noAutofit/>
          </a:bodyPr>
          <a:lstStyle>
            <a:lvl1pPr marL="457200" lvl="0" indent="-311150" algn="l">
              <a:lnSpc>
                <a:spcPct val="115000"/>
              </a:lnSpc>
              <a:spcBef>
                <a:spcPts val="0"/>
              </a:spcBef>
              <a:spcAft>
                <a:spcPts val="0"/>
              </a:spcAft>
              <a:buSzPct val="100000"/>
              <a:buChar char="●"/>
            </a:lvl1pPr>
            <a:lvl2pPr marL="914400" lvl="1" indent="-298450" algn="l">
              <a:lnSpc>
                <a:spcPct val="115000"/>
              </a:lnSpc>
              <a:spcBef>
                <a:spcPts val="1600"/>
              </a:spcBef>
              <a:spcAft>
                <a:spcPts val="0"/>
              </a:spcAft>
              <a:buSzPct val="100000"/>
              <a:buChar char="○"/>
            </a:lvl2pPr>
            <a:lvl3pPr marL="1371600" lvl="2" indent="-298450" algn="l">
              <a:lnSpc>
                <a:spcPct val="115000"/>
              </a:lnSpc>
              <a:spcBef>
                <a:spcPts val="1600"/>
              </a:spcBef>
              <a:spcAft>
                <a:spcPts val="0"/>
              </a:spcAft>
              <a:buSzPct val="100000"/>
              <a:buChar char="■"/>
            </a:lvl3pPr>
            <a:lvl4pPr marL="1828800" lvl="3" indent="-298450" algn="l">
              <a:lnSpc>
                <a:spcPct val="115000"/>
              </a:lnSpc>
              <a:spcBef>
                <a:spcPts val="1600"/>
              </a:spcBef>
              <a:spcAft>
                <a:spcPts val="0"/>
              </a:spcAft>
              <a:buSzPct val="100000"/>
              <a:buChar char="●"/>
            </a:lvl4pPr>
            <a:lvl5pPr marL="2286000" lvl="4" indent="-298450" algn="l">
              <a:lnSpc>
                <a:spcPct val="115000"/>
              </a:lnSpc>
              <a:spcBef>
                <a:spcPts val="1600"/>
              </a:spcBef>
              <a:spcAft>
                <a:spcPts val="0"/>
              </a:spcAft>
              <a:buSzPct val="100000"/>
              <a:buChar char="○"/>
            </a:lvl5pPr>
            <a:lvl6pPr marL="2743200" lvl="5" indent="-298450" algn="l">
              <a:lnSpc>
                <a:spcPct val="115000"/>
              </a:lnSpc>
              <a:spcBef>
                <a:spcPts val="1600"/>
              </a:spcBef>
              <a:spcAft>
                <a:spcPts val="0"/>
              </a:spcAft>
              <a:buSzPct val="100000"/>
              <a:buChar char="■"/>
            </a:lvl6pPr>
            <a:lvl7pPr marL="3200400" lvl="6" indent="-298450" algn="l">
              <a:lnSpc>
                <a:spcPct val="115000"/>
              </a:lnSpc>
              <a:spcBef>
                <a:spcPts val="1600"/>
              </a:spcBef>
              <a:spcAft>
                <a:spcPts val="0"/>
              </a:spcAft>
              <a:buSzPct val="100000"/>
              <a:buChar char="●"/>
            </a:lvl7pPr>
            <a:lvl8pPr marL="3657600" lvl="7" indent="-298450" algn="l">
              <a:lnSpc>
                <a:spcPct val="115000"/>
              </a:lnSpc>
              <a:spcBef>
                <a:spcPts val="1600"/>
              </a:spcBef>
              <a:spcAft>
                <a:spcPts val="0"/>
              </a:spcAft>
              <a:buSzPct val="100000"/>
              <a:buChar char="○"/>
            </a:lvl8pPr>
            <a:lvl9pPr marL="4114800" lvl="8" indent="-298450" algn="l">
              <a:lnSpc>
                <a:spcPct val="115000"/>
              </a:lnSpc>
              <a:spcBef>
                <a:spcPts val="1600"/>
              </a:spcBef>
              <a:spcAft>
                <a:spcPts val="1600"/>
              </a:spcAft>
              <a:buSzPct val="100000"/>
              <a:buChar char="■"/>
            </a:lvl9pPr>
          </a:lstStyle>
          <a:p>
            <a:endParaRPr lang="en-US" dirty="0"/>
          </a:p>
        </p:txBody>
      </p:sp>
      <p:sp>
        <p:nvSpPr>
          <p:cNvPr id="11" name="Google Shape;72;p6"/>
          <p:cNvSpPr>
            <a:spLocks noGrp="1"/>
          </p:cNvSpPr>
          <p:nvPr>
            <p:ph type="sldNum" sz="quarter" idx="12"/>
          </p:nvPr>
        </p:nvSpPr>
        <p:spPr>
          <a:xfrm>
            <a:off x="8472458" y="4663217"/>
            <a:ext cx="548699" cy="393600"/>
          </a:xfrm>
          <a:prstGeom prst="rect">
            <a:avLst/>
          </a:prstGeom>
          <a:noFill/>
          <a:ln>
            <a:noFill/>
          </a:ln>
        </p:spPr>
        <p:txBody>
          <a:bodyPr spcFirstLastPara="1" wrap="square" lIns="91425" tIns="91425" rIns="91425" bIns="91425" rtlCol="0" anchor="ctr">
            <a:noAutofit/>
          </a:bodyPr>
          <a:lstStyle>
            <a:lvl1pPr marL="0" marR="0" lvl="0" indent="0" algn="r">
              <a:lnSpc>
                <a:spcPct val="100000"/>
              </a:lnSpc>
              <a:spcBef>
                <a:spcPts val="0"/>
              </a:spcBef>
              <a:spcAft>
                <a:spcPts val="0"/>
              </a:spcAft>
              <a:buNone/>
              <a:defRPr lang="en-US" sz="1000" b="0" i="0" u="none" strike="noStrike" cap="none" dirty="0">
                <a:solidFill>
                  <a:schemeClr val="lt1"/>
                </a:solidFill>
                <a:latin typeface="Lato" panose="020F0502020204030203"/>
              </a:defRPr>
            </a:lvl1pPr>
            <a:lvl2pPr marL="0" marR="0" lvl="1" indent="0" algn="r">
              <a:lnSpc>
                <a:spcPct val="100000"/>
              </a:lnSpc>
              <a:spcBef>
                <a:spcPts val="0"/>
              </a:spcBef>
              <a:spcAft>
                <a:spcPts val="0"/>
              </a:spcAft>
              <a:buNone/>
              <a:defRPr lang="en-US" sz="1000" b="0" i="0" u="none" strike="noStrike" cap="none" dirty="0">
                <a:solidFill>
                  <a:schemeClr val="lt1"/>
                </a:solidFill>
                <a:latin typeface="Lato" panose="020F0502020204030203"/>
              </a:defRPr>
            </a:lvl2pPr>
            <a:lvl3pPr marL="0" marR="0" lvl="2" indent="0" algn="r">
              <a:lnSpc>
                <a:spcPct val="100000"/>
              </a:lnSpc>
              <a:spcBef>
                <a:spcPts val="0"/>
              </a:spcBef>
              <a:spcAft>
                <a:spcPts val="0"/>
              </a:spcAft>
              <a:buNone/>
              <a:defRPr lang="en-US" sz="1000" b="0" i="0" u="none" strike="noStrike" cap="none" dirty="0">
                <a:solidFill>
                  <a:schemeClr val="lt1"/>
                </a:solidFill>
                <a:latin typeface="Lato" panose="020F0502020204030203"/>
              </a:defRPr>
            </a:lvl3pPr>
            <a:lvl4pPr marL="0" marR="0" lvl="3" indent="0" algn="r">
              <a:lnSpc>
                <a:spcPct val="100000"/>
              </a:lnSpc>
              <a:spcBef>
                <a:spcPts val="0"/>
              </a:spcBef>
              <a:spcAft>
                <a:spcPts val="0"/>
              </a:spcAft>
              <a:buNone/>
              <a:defRPr lang="en-US" sz="1000" b="0" i="0" u="none" strike="noStrike" cap="none" dirty="0">
                <a:solidFill>
                  <a:schemeClr val="lt1"/>
                </a:solidFill>
                <a:latin typeface="Lato" panose="020F0502020204030203"/>
              </a:defRPr>
            </a:lvl4pPr>
            <a:lvl5pPr marL="0" marR="0" lvl="4" indent="0" algn="r">
              <a:lnSpc>
                <a:spcPct val="100000"/>
              </a:lnSpc>
              <a:spcBef>
                <a:spcPts val="0"/>
              </a:spcBef>
              <a:spcAft>
                <a:spcPts val="0"/>
              </a:spcAft>
              <a:buNone/>
              <a:defRPr lang="en-US" sz="1000" b="0" i="0" u="none" strike="noStrike" cap="none" dirty="0">
                <a:solidFill>
                  <a:schemeClr val="lt1"/>
                </a:solidFill>
                <a:latin typeface="Lato" panose="020F0502020204030203"/>
              </a:defRPr>
            </a:lvl5pPr>
            <a:lvl6pPr marL="0" marR="0" lvl="5" indent="0" algn="r">
              <a:lnSpc>
                <a:spcPct val="100000"/>
              </a:lnSpc>
              <a:spcBef>
                <a:spcPts val="0"/>
              </a:spcBef>
              <a:spcAft>
                <a:spcPts val="0"/>
              </a:spcAft>
              <a:buNone/>
              <a:defRPr lang="en-US" sz="1000" b="0" i="0" u="none" strike="noStrike" cap="none" dirty="0">
                <a:solidFill>
                  <a:schemeClr val="lt1"/>
                </a:solidFill>
                <a:latin typeface="Lato" panose="020F0502020204030203"/>
              </a:defRPr>
            </a:lvl6pPr>
            <a:lvl7pPr marL="0" marR="0" lvl="6" indent="0" algn="r">
              <a:lnSpc>
                <a:spcPct val="100000"/>
              </a:lnSpc>
              <a:spcBef>
                <a:spcPts val="0"/>
              </a:spcBef>
              <a:spcAft>
                <a:spcPts val="0"/>
              </a:spcAft>
              <a:buNone/>
              <a:defRPr lang="en-US" sz="1000" b="0" i="0" u="none" strike="noStrike" cap="none" dirty="0">
                <a:solidFill>
                  <a:schemeClr val="lt1"/>
                </a:solidFill>
                <a:latin typeface="Lato" panose="020F0502020204030203"/>
              </a:defRPr>
            </a:lvl7pPr>
            <a:lvl8pPr marL="0" marR="0" lvl="7" indent="0" algn="r">
              <a:lnSpc>
                <a:spcPct val="100000"/>
              </a:lnSpc>
              <a:spcBef>
                <a:spcPts val="0"/>
              </a:spcBef>
              <a:spcAft>
                <a:spcPts val="0"/>
              </a:spcAft>
              <a:buNone/>
              <a:defRPr lang="en-US" sz="1000" b="0" i="0" u="none" strike="noStrike" cap="none" dirty="0">
                <a:solidFill>
                  <a:schemeClr val="lt1"/>
                </a:solidFill>
                <a:latin typeface="Lato" panose="020F0502020204030203"/>
              </a:defRPr>
            </a:lvl8pPr>
            <a:lvl9pPr marL="0" marR="0" lvl="8" indent="0" algn="r">
              <a:lnSpc>
                <a:spcPct val="100000"/>
              </a:lnSpc>
              <a:spcBef>
                <a:spcPts val="0"/>
              </a:spcBef>
              <a:spcAft>
                <a:spcPts val="0"/>
              </a:spcAft>
              <a:buNone/>
              <a:defRPr lang="en-US" sz="1000" b="0" i="0" u="none" strike="noStrike" cap="none" dirty="0">
                <a:solidFill>
                  <a:schemeClr val="lt1"/>
                </a:solidFill>
                <a:latin typeface="Lato" panose="020F0502020204030203"/>
              </a:defRPr>
            </a:lvl9pPr>
          </a:lstStyle>
          <a:p>
            <a:pPr marL="0" lvl="0" indent="0" algn="r" rtl="0">
              <a:spcBef>
                <a:spcPts val="0"/>
              </a:spcBef>
              <a:spcAft>
                <a:spcPts val="0"/>
              </a:spcAft>
              <a:buNone/>
            </a:pPr>
            <a:fld id="{1AA39EBC-195C-49CB-90D4-842C01E01449}" type="slidenum">
              <a:rPr/>
              <a:t>‹#›</a:t>
            </a:fld>
            <a:endParaRPr lang="en-US" dirty="0"/>
          </a:p>
        </p:txBody>
      </p:sp>
      <p:sp>
        <p:nvSpPr>
          <p:cNvPr id="12" name="Footer Placeholder 4"/>
          <p:cNvSpPr>
            <a:spLocks noGrp="1"/>
          </p:cNvSpPr>
          <p:nvPr>
            <p:ph type="ftr" sz="quarter" idx="13"/>
          </p:nvPr>
        </p:nvSpPr>
        <p:spPr/>
        <p:txBody>
          <a:bodyPr rtlCol="0"/>
          <a:lstStyle>
            <a:lvl1pPr lvl="0"/>
          </a:lstStyle>
          <a:p>
            <a:r>
              <a:rPr lang="en-US" dirty="0"/>
              <a:t>Footer</a:t>
            </a:r>
          </a:p>
        </p:txBody>
      </p:sp>
      <p:sp>
        <p:nvSpPr>
          <p:cNvPr id="13" name="Date Placeholder 3"/>
          <p:cNvSpPr>
            <a:spLocks noGrp="1"/>
          </p:cNvSpPr>
          <p:nvPr>
            <p:ph type="dt" sz="half" idx="14"/>
          </p:nvPr>
        </p:nvSpPr>
        <p:spPr/>
        <p:txBody>
          <a:bodyPr rtlCol="0"/>
          <a:lstStyle>
            <a:lvl1pPr lvl="0"/>
          </a:lstStyle>
          <a:p>
            <a:r>
              <a:rPr lang="en-US" dirty="0"/>
              <a:t>Date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body_alt1">
    <p:spTree>
      <p:nvGrpSpPr>
        <p:cNvPr id="1" name=""/>
        <p:cNvGrpSpPr/>
        <p:nvPr/>
      </p:nvGrpSpPr>
      <p:grpSpPr>
        <a:xfrm>
          <a:off x="0" y="0"/>
          <a:ext cx="0" cy="0"/>
          <a:chOff x="0" y="0"/>
          <a:chExt cx="0" cy="0"/>
        </a:xfrm>
      </p:grpSpPr>
      <p:sp>
        <p:nvSpPr>
          <p:cNvPr id="2" name="Google Shape;86;p8"/>
          <p:cNvSpPr>
            <a:spLocks noGrp="1"/>
          </p:cNvSpPr>
          <p:nvPr>
            <p:ph type="title" idx="10"/>
          </p:nvPr>
        </p:nvSpPr>
        <p:spPr>
          <a:xfrm>
            <a:off x="361071" y="1924852"/>
            <a:ext cx="2304900" cy="1797299"/>
          </a:xfrm>
          <a:prstGeom prst="rect">
            <a:avLst/>
          </a:prstGeom>
          <a:noFill/>
          <a:ln>
            <a:noFill/>
          </a:ln>
        </p:spPr>
        <p:txBody>
          <a:bodyPr spcFirstLastPara="1" wrap="square" lIns="91425" tIns="91425" rIns="91425" bIns="91425" rtlCol="0" anchor="t">
            <a:noAutofit/>
          </a:bodyPr>
          <a:lstStyle>
            <a:lvl1pPr lvl="0" algn="l">
              <a:lnSpc>
                <a:spcPct val="100000"/>
              </a:lnSpc>
              <a:spcBef>
                <a:spcPts val="0"/>
              </a:spcBef>
              <a:spcAft>
                <a:spcPts val="0"/>
              </a:spcAft>
              <a:buNone/>
              <a:defRPr lang="en-US" sz="1800" dirty="0"/>
            </a:lvl1pPr>
            <a:lvl2pPr lvl="1" algn="l">
              <a:lnSpc>
                <a:spcPct val="100000"/>
              </a:lnSpc>
              <a:spcBef>
                <a:spcPts val="0"/>
              </a:spcBef>
              <a:spcAft>
                <a:spcPts val="0"/>
              </a:spcAft>
              <a:buNone/>
              <a:defRPr lang="en-US" sz="1800" dirty="0"/>
            </a:lvl2pPr>
            <a:lvl3pPr lvl="2" algn="l">
              <a:lnSpc>
                <a:spcPct val="100000"/>
              </a:lnSpc>
              <a:spcBef>
                <a:spcPts val="0"/>
              </a:spcBef>
              <a:spcAft>
                <a:spcPts val="0"/>
              </a:spcAft>
              <a:buNone/>
              <a:defRPr lang="en-US" sz="1800" dirty="0"/>
            </a:lvl3pPr>
            <a:lvl4pPr lvl="3" algn="l">
              <a:lnSpc>
                <a:spcPct val="100000"/>
              </a:lnSpc>
              <a:spcBef>
                <a:spcPts val="0"/>
              </a:spcBef>
              <a:spcAft>
                <a:spcPts val="0"/>
              </a:spcAft>
              <a:buNone/>
              <a:defRPr lang="en-US" sz="1800" dirty="0"/>
            </a:lvl4pPr>
            <a:lvl5pPr lvl="4" algn="l">
              <a:lnSpc>
                <a:spcPct val="100000"/>
              </a:lnSpc>
              <a:spcBef>
                <a:spcPts val="0"/>
              </a:spcBef>
              <a:spcAft>
                <a:spcPts val="0"/>
              </a:spcAft>
              <a:buNone/>
              <a:defRPr lang="en-US" sz="1800" dirty="0"/>
            </a:lvl5pPr>
            <a:lvl6pPr lvl="5" algn="l">
              <a:lnSpc>
                <a:spcPct val="100000"/>
              </a:lnSpc>
              <a:spcBef>
                <a:spcPts val="0"/>
              </a:spcBef>
              <a:spcAft>
                <a:spcPts val="0"/>
              </a:spcAft>
              <a:buNone/>
              <a:defRPr lang="en-US" sz="1800" dirty="0"/>
            </a:lvl6pPr>
            <a:lvl7pPr lvl="6" algn="l">
              <a:lnSpc>
                <a:spcPct val="100000"/>
              </a:lnSpc>
              <a:spcBef>
                <a:spcPts val="0"/>
              </a:spcBef>
              <a:spcAft>
                <a:spcPts val="0"/>
              </a:spcAft>
              <a:buNone/>
              <a:defRPr lang="en-US" sz="1800" dirty="0"/>
            </a:lvl7pPr>
            <a:lvl8pPr lvl="7" algn="l">
              <a:lnSpc>
                <a:spcPct val="100000"/>
              </a:lnSpc>
              <a:spcBef>
                <a:spcPts val="0"/>
              </a:spcBef>
              <a:spcAft>
                <a:spcPts val="0"/>
              </a:spcAft>
              <a:buNone/>
              <a:defRPr lang="en-US" sz="1800" dirty="0"/>
            </a:lvl8pPr>
            <a:lvl9pPr lvl="8" algn="l">
              <a:lnSpc>
                <a:spcPct val="100000"/>
              </a:lnSpc>
              <a:spcBef>
                <a:spcPts val="0"/>
              </a:spcBef>
              <a:spcAft>
                <a:spcPts val="0"/>
              </a:spcAft>
              <a:buNone/>
              <a:defRPr lang="en-US" sz="1800" dirty="0"/>
            </a:lvl9pPr>
          </a:lstStyle>
          <a:p>
            <a:endParaRPr lang="en-US" dirty="0"/>
          </a:p>
        </p:txBody>
      </p:sp>
      <p:sp>
        <p:nvSpPr>
          <p:cNvPr id="3" name="Google Shape;87;p8"/>
          <p:cNvSpPr/>
          <p:nvPr/>
        </p:nvSpPr>
        <p:spPr>
          <a:xfrm>
            <a:off x="4564200" y="0"/>
            <a:ext cx="4579800" cy="5143500"/>
          </a:xfrm>
          <a:prstGeom prst="rect">
            <a:avLst/>
          </a:prstGeom>
          <a:solidFill>
            <a:srgbClr val="FFFFFF"/>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4" name="Google Shape;88;p8"/>
          <p:cNvSpPr>
            <a:spLocks noGrp="1"/>
          </p:cNvSpPr>
          <p:nvPr>
            <p:ph type="body" idx="11"/>
          </p:nvPr>
        </p:nvSpPr>
        <p:spPr>
          <a:xfrm>
            <a:off x="6451271" y="1924850"/>
            <a:ext cx="2304900" cy="1797299"/>
          </a:xfrm>
          <a:prstGeom prst="rect">
            <a:avLst/>
          </a:prstGeom>
          <a:noFill/>
          <a:ln>
            <a:noFill/>
          </a:ln>
        </p:spPr>
        <p:txBody>
          <a:bodyPr spcFirstLastPara="1" wrap="square" lIns="91425" tIns="91425" rIns="91425" bIns="91425" rtlCol="0" anchor="t">
            <a:noAutofit/>
          </a:bodyPr>
          <a:lstStyle>
            <a:lvl1pPr marL="457200" lvl="0" indent="-298450" algn="l">
              <a:lnSpc>
                <a:spcPct val="115000"/>
              </a:lnSpc>
              <a:spcBef>
                <a:spcPts val="0"/>
              </a:spcBef>
              <a:spcAft>
                <a:spcPts val="0"/>
              </a:spcAft>
              <a:buClr>
                <a:schemeClr val="dk1"/>
              </a:buClr>
              <a:buSzPct val="100000"/>
              <a:buChar char="●"/>
              <a:defRPr lang="en-US" sz="1100" dirty="0">
                <a:solidFill>
                  <a:schemeClr val="dk1"/>
                </a:solidFill>
              </a:defRPr>
            </a:lvl1pPr>
            <a:lvl2pPr marL="914400" lvl="1" indent="-298450" algn="l">
              <a:lnSpc>
                <a:spcPct val="115000"/>
              </a:lnSpc>
              <a:spcBef>
                <a:spcPts val="1600"/>
              </a:spcBef>
              <a:spcAft>
                <a:spcPts val="0"/>
              </a:spcAft>
              <a:buClr>
                <a:schemeClr val="dk1"/>
              </a:buClr>
              <a:buSzPct val="100000"/>
              <a:buChar char="○"/>
              <a:defRPr lang="en-US" dirty="0">
                <a:solidFill>
                  <a:schemeClr val="dk1"/>
                </a:solidFill>
              </a:defRPr>
            </a:lvl2pPr>
            <a:lvl3pPr marL="1371600" lvl="2" indent="-298450" algn="l">
              <a:lnSpc>
                <a:spcPct val="115000"/>
              </a:lnSpc>
              <a:spcBef>
                <a:spcPts val="1600"/>
              </a:spcBef>
              <a:spcAft>
                <a:spcPts val="0"/>
              </a:spcAft>
              <a:buClr>
                <a:schemeClr val="dk1"/>
              </a:buClr>
              <a:buSzPct val="100000"/>
              <a:buChar char="■"/>
              <a:defRPr lang="en-US" dirty="0">
                <a:solidFill>
                  <a:schemeClr val="dk1"/>
                </a:solidFill>
              </a:defRPr>
            </a:lvl3pPr>
            <a:lvl4pPr marL="1828800" lvl="3" indent="-298450" algn="l">
              <a:lnSpc>
                <a:spcPct val="115000"/>
              </a:lnSpc>
              <a:spcBef>
                <a:spcPts val="1600"/>
              </a:spcBef>
              <a:spcAft>
                <a:spcPts val="0"/>
              </a:spcAft>
              <a:buClr>
                <a:schemeClr val="dk1"/>
              </a:buClr>
              <a:buSzPct val="100000"/>
              <a:buChar char="●"/>
              <a:defRPr lang="en-US" dirty="0">
                <a:solidFill>
                  <a:schemeClr val="dk1"/>
                </a:solidFill>
              </a:defRPr>
            </a:lvl4pPr>
            <a:lvl5pPr marL="2286000" lvl="4" indent="-298450" algn="l">
              <a:lnSpc>
                <a:spcPct val="115000"/>
              </a:lnSpc>
              <a:spcBef>
                <a:spcPts val="1600"/>
              </a:spcBef>
              <a:spcAft>
                <a:spcPts val="0"/>
              </a:spcAft>
              <a:buClr>
                <a:schemeClr val="dk1"/>
              </a:buClr>
              <a:buSzPct val="100000"/>
              <a:buChar char="○"/>
              <a:defRPr lang="en-US" dirty="0">
                <a:solidFill>
                  <a:schemeClr val="dk1"/>
                </a:solidFill>
              </a:defRPr>
            </a:lvl5pPr>
            <a:lvl6pPr marL="2743200" lvl="5" indent="-298450" algn="l">
              <a:lnSpc>
                <a:spcPct val="115000"/>
              </a:lnSpc>
              <a:spcBef>
                <a:spcPts val="1600"/>
              </a:spcBef>
              <a:spcAft>
                <a:spcPts val="0"/>
              </a:spcAft>
              <a:buClr>
                <a:schemeClr val="dk1"/>
              </a:buClr>
              <a:buSzPct val="100000"/>
              <a:buChar char="■"/>
              <a:defRPr lang="en-US" dirty="0">
                <a:solidFill>
                  <a:schemeClr val="dk1"/>
                </a:solidFill>
              </a:defRPr>
            </a:lvl6pPr>
            <a:lvl7pPr marL="3200400" lvl="6" indent="-298450" algn="l">
              <a:lnSpc>
                <a:spcPct val="115000"/>
              </a:lnSpc>
              <a:spcBef>
                <a:spcPts val="1600"/>
              </a:spcBef>
              <a:spcAft>
                <a:spcPts val="0"/>
              </a:spcAft>
              <a:buClr>
                <a:schemeClr val="dk1"/>
              </a:buClr>
              <a:buSzPct val="100000"/>
              <a:buChar char="●"/>
              <a:defRPr lang="en-US" dirty="0">
                <a:solidFill>
                  <a:schemeClr val="dk1"/>
                </a:solidFill>
              </a:defRPr>
            </a:lvl7pPr>
            <a:lvl8pPr marL="3657600" lvl="7" indent="-298450" algn="l">
              <a:lnSpc>
                <a:spcPct val="115000"/>
              </a:lnSpc>
              <a:spcBef>
                <a:spcPts val="1600"/>
              </a:spcBef>
              <a:spcAft>
                <a:spcPts val="0"/>
              </a:spcAft>
              <a:buClr>
                <a:schemeClr val="dk1"/>
              </a:buClr>
              <a:buSzPct val="100000"/>
              <a:buChar char="○"/>
              <a:defRPr lang="en-US" dirty="0">
                <a:solidFill>
                  <a:schemeClr val="dk1"/>
                </a:solidFill>
              </a:defRPr>
            </a:lvl8pPr>
            <a:lvl9pPr marL="4114800" lvl="8" indent="-298450" algn="l">
              <a:lnSpc>
                <a:spcPct val="115000"/>
              </a:lnSpc>
              <a:spcBef>
                <a:spcPts val="1600"/>
              </a:spcBef>
              <a:spcAft>
                <a:spcPts val="1600"/>
              </a:spcAft>
              <a:buClr>
                <a:schemeClr val="dk1"/>
              </a:buClr>
              <a:buSzPct val="100000"/>
              <a:buChar char="■"/>
              <a:defRPr lang="en-US" dirty="0">
                <a:solidFill>
                  <a:schemeClr val="dk1"/>
                </a:solidFill>
              </a:defRPr>
            </a:lvl9pPr>
          </a:lstStyle>
          <a:p>
            <a:endParaRPr lang="en-US" dirty="0"/>
          </a:p>
        </p:txBody>
      </p:sp>
      <p:sp>
        <p:nvSpPr>
          <p:cNvPr id="5" name="Google Shape;89;p8"/>
          <p:cNvSpPr/>
          <p:nvPr/>
        </p:nvSpPr>
        <p:spPr>
          <a:xfrm>
            <a:off x="0" y="0"/>
            <a:ext cx="632700" cy="588599"/>
          </a:xfrm>
          <a:prstGeom prst="rect">
            <a:avLst/>
          </a:prstGeom>
          <a:solidFill>
            <a:srgbClr val="1B212C"/>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6" name="Google Shape;90;p8"/>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7" name="Google Shape;91;p8"/>
          <p:cNvSpPr/>
          <p:nvPr/>
        </p:nvSpPr>
        <p:spPr>
          <a:xfrm>
            <a:off x="212050" y="284224"/>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8" name="Google Shape;92;p8"/>
          <p:cNvSpPr/>
          <p:nvPr/>
        </p:nvSpPr>
        <p:spPr>
          <a:xfrm>
            <a:off x="212050" y="346698"/>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grpSp>
        <p:nvGrpSpPr>
          <p:cNvPr id="9" name="Google Shape;93;p8"/>
          <p:cNvGrpSpPr/>
          <p:nvPr/>
        </p:nvGrpSpPr>
        <p:grpSpPr>
          <a:xfrm>
            <a:off x="0" y="381001"/>
            <a:ext cx="1037850" cy="1016288"/>
            <a:chOff x="0" y="381001"/>
            <a:chExt cx="1037850" cy="1016288"/>
          </a:xfrm>
        </p:grpSpPr>
        <p:sp>
          <p:nvSpPr>
            <p:cNvPr id="10" name="Google Shape;94;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11" name="Google Shape;95;p8"/>
            <p:cNvSpPr/>
            <p:nvPr/>
          </p:nvSpPr>
          <p:spPr>
            <a:xfrm flipH="1">
              <a:off x="229050" y="588489"/>
              <a:ext cx="808800" cy="808800"/>
            </a:xfrm>
            <a:prstGeom prst="diagStripe">
              <a:avLst>
                <a:gd name="adj" fmla="val 50000"/>
              </a:avLst>
            </a:prstGeom>
            <a:solidFill>
              <a:srgbClr val="82C7A5"/>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grpSp>
      <p:sp>
        <p:nvSpPr>
          <p:cNvPr id="12" name="Google Shape;96;p8"/>
          <p:cNvSpPr>
            <a:spLocks noGrp="1"/>
          </p:cNvSpPr>
          <p:nvPr>
            <p:ph type="title" idx="12"/>
          </p:nvPr>
        </p:nvSpPr>
        <p:spPr>
          <a:xfrm>
            <a:off x="1297500" y="459489"/>
            <a:ext cx="3005700" cy="510900"/>
          </a:xfrm>
          <a:prstGeom prst="rect">
            <a:avLst/>
          </a:prstGeom>
          <a:noFill/>
          <a:ln>
            <a:noFill/>
          </a:ln>
        </p:spPr>
        <p:txBody>
          <a:bodyPr spcFirstLastPara="1" wrap="square" lIns="91425" tIns="91425" rIns="91425" bIns="91425" rtlCol="0" anchor="t">
            <a:noAutofit/>
          </a:bodyPr>
          <a:lstStyle>
            <a:lvl1pPr lvl="0" algn="l">
              <a:lnSpc>
                <a:spcPct val="100000"/>
              </a:lnSpc>
              <a:spcBef>
                <a:spcPts val="0"/>
              </a:spcBef>
              <a:spcAft>
                <a:spcPts val="0"/>
              </a:spcAft>
              <a:buNone/>
              <a:defRPr lang="en-US" sz="1000" dirty="0"/>
            </a:lvl1pPr>
            <a:lvl2pPr lvl="1" algn="l">
              <a:lnSpc>
                <a:spcPct val="100000"/>
              </a:lnSpc>
              <a:spcBef>
                <a:spcPts val="0"/>
              </a:spcBef>
              <a:spcAft>
                <a:spcPts val="0"/>
              </a:spcAft>
              <a:buNone/>
              <a:defRPr lang="en-US" sz="1000" dirty="0"/>
            </a:lvl2pPr>
            <a:lvl3pPr lvl="2" algn="l">
              <a:lnSpc>
                <a:spcPct val="100000"/>
              </a:lnSpc>
              <a:spcBef>
                <a:spcPts val="0"/>
              </a:spcBef>
              <a:spcAft>
                <a:spcPts val="0"/>
              </a:spcAft>
              <a:buNone/>
              <a:defRPr lang="en-US" sz="1000" dirty="0"/>
            </a:lvl3pPr>
            <a:lvl4pPr lvl="3" algn="l">
              <a:lnSpc>
                <a:spcPct val="100000"/>
              </a:lnSpc>
              <a:spcBef>
                <a:spcPts val="0"/>
              </a:spcBef>
              <a:spcAft>
                <a:spcPts val="0"/>
              </a:spcAft>
              <a:buNone/>
              <a:defRPr lang="en-US" sz="1000" dirty="0"/>
            </a:lvl4pPr>
            <a:lvl5pPr lvl="4" algn="l">
              <a:lnSpc>
                <a:spcPct val="100000"/>
              </a:lnSpc>
              <a:spcBef>
                <a:spcPts val="0"/>
              </a:spcBef>
              <a:spcAft>
                <a:spcPts val="0"/>
              </a:spcAft>
              <a:buNone/>
              <a:defRPr lang="en-US" sz="1000" dirty="0"/>
            </a:lvl5pPr>
            <a:lvl6pPr lvl="5" algn="l">
              <a:lnSpc>
                <a:spcPct val="100000"/>
              </a:lnSpc>
              <a:spcBef>
                <a:spcPts val="0"/>
              </a:spcBef>
              <a:spcAft>
                <a:spcPts val="0"/>
              </a:spcAft>
              <a:buNone/>
              <a:defRPr lang="en-US" sz="1000" dirty="0"/>
            </a:lvl6pPr>
            <a:lvl7pPr lvl="6" algn="l">
              <a:lnSpc>
                <a:spcPct val="100000"/>
              </a:lnSpc>
              <a:spcBef>
                <a:spcPts val="0"/>
              </a:spcBef>
              <a:spcAft>
                <a:spcPts val="0"/>
              </a:spcAft>
              <a:buNone/>
              <a:defRPr lang="en-US" sz="1000" dirty="0"/>
            </a:lvl7pPr>
            <a:lvl8pPr lvl="7" algn="l">
              <a:lnSpc>
                <a:spcPct val="100000"/>
              </a:lnSpc>
              <a:spcBef>
                <a:spcPts val="0"/>
              </a:spcBef>
              <a:spcAft>
                <a:spcPts val="0"/>
              </a:spcAft>
              <a:buNone/>
              <a:defRPr lang="en-US" sz="1000" dirty="0"/>
            </a:lvl8pPr>
            <a:lvl9pPr lvl="8" algn="l">
              <a:lnSpc>
                <a:spcPct val="100000"/>
              </a:lnSpc>
              <a:spcBef>
                <a:spcPts val="0"/>
              </a:spcBef>
              <a:spcAft>
                <a:spcPts val="0"/>
              </a:spcAft>
              <a:buNone/>
              <a:defRPr lang="en-US" sz="1000" dirty="0"/>
            </a:lvl9pPr>
          </a:lstStyle>
          <a:p>
            <a:endParaRPr lang="en-US" dirty="0"/>
          </a:p>
        </p:txBody>
      </p:sp>
      <p:sp>
        <p:nvSpPr>
          <p:cNvPr id="13" name="Google Shape;97;p8"/>
          <p:cNvSpPr>
            <a:spLocks noGrp="1"/>
          </p:cNvSpPr>
          <p:nvPr>
            <p:ph type="sldNum" sz="quarter" idx="13"/>
          </p:nvPr>
        </p:nvSpPr>
        <p:spPr>
          <a:xfrm>
            <a:off x="8472458" y="4663217"/>
            <a:ext cx="548699" cy="393600"/>
          </a:xfrm>
          <a:prstGeom prst="rect">
            <a:avLst/>
          </a:prstGeom>
          <a:noFill/>
          <a:ln>
            <a:noFill/>
          </a:ln>
        </p:spPr>
        <p:txBody>
          <a:bodyPr spcFirstLastPara="1" wrap="square" lIns="91425" tIns="91425" rIns="91425" bIns="91425" rtlCol="0" anchor="ctr">
            <a:noAutofit/>
          </a:bodyPr>
          <a:lstStyle>
            <a:lvl1pPr marL="0" marR="0" lvl="0" indent="0" algn="r">
              <a:lnSpc>
                <a:spcPct val="100000"/>
              </a:lnSpc>
              <a:spcBef>
                <a:spcPts val="0"/>
              </a:spcBef>
              <a:spcAft>
                <a:spcPts val="0"/>
              </a:spcAft>
              <a:buNone/>
              <a:defRPr lang="en-US" sz="1000" b="0" i="0" u="none" strike="noStrike" cap="none" dirty="0">
                <a:solidFill>
                  <a:schemeClr val="lt1"/>
                </a:solidFill>
                <a:latin typeface="Lato" panose="020F0502020204030203"/>
              </a:defRPr>
            </a:lvl1pPr>
            <a:lvl2pPr marL="0" marR="0" lvl="1" indent="0" algn="r">
              <a:lnSpc>
                <a:spcPct val="100000"/>
              </a:lnSpc>
              <a:spcBef>
                <a:spcPts val="0"/>
              </a:spcBef>
              <a:spcAft>
                <a:spcPts val="0"/>
              </a:spcAft>
              <a:buNone/>
              <a:defRPr lang="en-US" sz="1000" b="0" i="0" u="none" strike="noStrike" cap="none" dirty="0">
                <a:solidFill>
                  <a:schemeClr val="lt1"/>
                </a:solidFill>
                <a:latin typeface="Lato" panose="020F0502020204030203"/>
              </a:defRPr>
            </a:lvl2pPr>
            <a:lvl3pPr marL="0" marR="0" lvl="2" indent="0" algn="r">
              <a:lnSpc>
                <a:spcPct val="100000"/>
              </a:lnSpc>
              <a:spcBef>
                <a:spcPts val="0"/>
              </a:spcBef>
              <a:spcAft>
                <a:spcPts val="0"/>
              </a:spcAft>
              <a:buNone/>
              <a:defRPr lang="en-US" sz="1000" b="0" i="0" u="none" strike="noStrike" cap="none" dirty="0">
                <a:solidFill>
                  <a:schemeClr val="lt1"/>
                </a:solidFill>
                <a:latin typeface="Lato" panose="020F0502020204030203"/>
              </a:defRPr>
            </a:lvl3pPr>
            <a:lvl4pPr marL="0" marR="0" lvl="3" indent="0" algn="r">
              <a:lnSpc>
                <a:spcPct val="100000"/>
              </a:lnSpc>
              <a:spcBef>
                <a:spcPts val="0"/>
              </a:spcBef>
              <a:spcAft>
                <a:spcPts val="0"/>
              </a:spcAft>
              <a:buNone/>
              <a:defRPr lang="en-US" sz="1000" b="0" i="0" u="none" strike="noStrike" cap="none" dirty="0">
                <a:solidFill>
                  <a:schemeClr val="lt1"/>
                </a:solidFill>
                <a:latin typeface="Lato" panose="020F0502020204030203"/>
              </a:defRPr>
            </a:lvl4pPr>
            <a:lvl5pPr marL="0" marR="0" lvl="4" indent="0" algn="r">
              <a:lnSpc>
                <a:spcPct val="100000"/>
              </a:lnSpc>
              <a:spcBef>
                <a:spcPts val="0"/>
              </a:spcBef>
              <a:spcAft>
                <a:spcPts val="0"/>
              </a:spcAft>
              <a:buNone/>
              <a:defRPr lang="en-US" sz="1000" b="0" i="0" u="none" strike="noStrike" cap="none" dirty="0">
                <a:solidFill>
                  <a:schemeClr val="lt1"/>
                </a:solidFill>
                <a:latin typeface="Lato" panose="020F0502020204030203"/>
              </a:defRPr>
            </a:lvl5pPr>
            <a:lvl6pPr marL="0" marR="0" lvl="5" indent="0" algn="r">
              <a:lnSpc>
                <a:spcPct val="100000"/>
              </a:lnSpc>
              <a:spcBef>
                <a:spcPts val="0"/>
              </a:spcBef>
              <a:spcAft>
                <a:spcPts val="0"/>
              </a:spcAft>
              <a:buNone/>
              <a:defRPr lang="en-US" sz="1000" b="0" i="0" u="none" strike="noStrike" cap="none" dirty="0">
                <a:solidFill>
                  <a:schemeClr val="lt1"/>
                </a:solidFill>
                <a:latin typeface="Lato" panose="020F0502020204030203"/>
              </a:defRPr>
            </a:lvl6pPr>
            <a:lvl7pPr marL="0" marR="0" lvl="6" indent="0" algn="r">
              <a:lnSpc>
                <a:spcPct val="100000"/>
              </a:lnSpc>
              <a:spcBef>
                <a:spcPts val="0"/>
              </a:spcBef>
              <a:spcAft>
                <a:spcPts val="0"/>
              </a:spcAft>
              <a:buNone/>
              <a:defRPr lang="en-US" sz="1000" b="0" i="0" u="none" strike="noStrike" cap="none" dirty="0">
                <a:solidFill>
                  <a:schemeClr val="lt1"/>
                </a:solidFill>
                <a:latin typeface="Lato" panose="020F0502020204030203"/>
              </a:defRPr>
            </a:lvl7pPr>
            <a:lvl8pPr marL="0" marR="0" lvl="7" indent="0" algn="r">
              <a:lnSpc>
                <a:spcPct val="100000"/>
              </a:lnSpc>
              <a:spcBef>
                <a:spcPts val="0"/>
              </a:spcBef>
              <a:spcAft>
                <a:spcPts val="0"/>
              </a:spcAft>
              <a:buNone/>
              <a:defRPr lang="en-US" sz="1000" b="0" i="0" u="none" strike="noStrike" cap="none" dirty="0">
                <a:solidFill>
                  <a:schemeClr val="lt1"/>
                </a:solidFill>
                <a:latin typeface="Lato" panose="020F0502020204030203"/>
              </a:defRPr>
            </a:lvl8pPr>
            <a:lvl9pPr marL="0" marR="0" lvl="8" indent="0" algn="r">
              <a:lnSpc>
                <a:spcPct val="100000"/>
              </a:lnSpc>
              <a:spcBef>
                <a:spcPts val="0"/>
              </a:spcBef>
              <a:spcAft>
                <a:spcPts val="0"/>
              </a:spcAft>
              <a:buNone/>
              <a:defRPr lang="en-US" sz="1000" b="0" i="0" u="none" strike="noStrike" cap="none" dirty="0">
                <a:solidFill>
                  <a:schemeClr val="lt1"/>
                </a:solidFill>
                <a:latin typeface="Lato" panose="020F0502020204030203"/>
              </a:defRPr>
            </a:lvl9pPr>
          </a:lstStyle>
          <a:p>
            <a:pPr marL="0" lvl="0" indent="0" algn="r" rtl="0">
              <a:spcBef>
                <a:spcPts val="0"/>
              </a:spcBef>
              <a:spcAft>
                <a:spcPts val="0"/>
              </a:spcAft>
              <a:buNone/>
            </a:pPr>
            <a:fld id="{400332D5-DB85-499C-923E-303098D15C32}" type="slidenum">
              <a:rPr/>
              <a:t>‹#›</a:t>
            </a:fld>
            <a:endParaRPr lang="en-US" dirty="0"/>
          </a:p>
        </p:txBody>
      </p:sp>
      <p:sp>
        <p:nvSpPr>
          <p:cNvPr id="14" name="Footer Placeholder 4"/>
          <p:cNvSpPr>
            <a:spLocks noGrp="1"/>
          </p:cNvSpPr>
          <p:nvPr>
            <p:ph type="ftr" sz="quarter" idx="14"/>
          </p:nvPr>
        </p:nvSpPr>
        <p:spPr/>
        <p:txBody>
          <a:bodyPr rtlCol="0"/>
          <a:lstStyle>
            <a:lvl1pPr lvl="0"/>
          </a:lstStyle>
          <a:p>
            <a:r>
              <a:rPr lang="en-US" dirty="0"/>
              <a:t>Footer</a:t>
            </a:r>
          </a:p>
        </p:txBody>
      </p:sp>
      <p:sp>
        <p:nvSpPr>
          <p:cNvPr id="15" name="Date Placeholder 3"/>
          <p:cNvSpPr>
            <a:spLocks noGrp="1"/>
          </p:cNvSpPr>
          <p:nvPr>
            <p:ph type="dt" sz="half" idx="15"/>
          </p:nvPr>
        </p:nvSpPr>
        <p:spPr/>
        <p:txBody>
          <a:bodyPr rtlCol="0"/>
          <a:lstStyle>
            <a:lvl1pPr lvl="0"/>
          </a:lstStyle>
          <a:p>
            <a:r>
              <a:rPr lang="en-US" dirty="0"/>
              <a:t>Date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Google Shape;112;p10"/>
          <p:cNvSpPr/>
          <p:nvPr/>
        </p:nvSpPr>
        <p:spPr>
          <a:xfrm>
            <a:off x="0" y="0"/>
            <a:ext cx="632700" cy="588599"/>
          </a:xfrm>
          <a:prstGeom prst="rect">
            <a:avLst/>
          </a:prstGeom>
          <a:solidFill>
            <a:srgbClr val="1B212C"/>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3" name="Google Shape;113;p10"/>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4" name="Google Shape;114;p10"/>
          <p:cNvSpPr/>
          <p:nvPr/>
        </p:nvSpPr>
        <p:spPr>
          <a:xfrm>
            <a:off x="212050" y="284224"/>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5" name="Google Shape;115;p10"/>
          <p:cNvSpPr/>
          <p:nvPr/>
        </p:nvSpPr>
        <p:spPr>
          <a:xfrm>
            <a:off x="212050" y="346698"/>
            <a:ext cx="219600" cy="18900"/>
          </a:xfrm>
          <a:prstGeom prst="rect">
            <a:avLst/>
          </a:prstGeom>
          <a:solidFill>
            <a:srgbClr val="55688B">
              <a:alpha val="35686"/>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grpSp>
        <p:nvGrpSpPr>
          <p:cNvPr id="6" name="Google Shape;116;p10"/>
          <p:cNvGrpSpPr/>
          <p:nvPr/>
        </p:nvGrpSpPr>
        <p:grpSpPr>
          <a:xfrm>
            <a:off x="0" y="381001"/>
            <a:ext cx="1037850" cy="1016288"/>
            <a:chOff x="0" y="381001"/>
            <a:chExt cx="1037850" cy="1016288"/>
          </a:xfrm>
        </p:grpSpPr>
        <p:sp>
          <p:nvSpPr>
            <p:cNvPr id="7" name="Google Shape;117;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8" name="Google Shape;118;p10"/>
            <p:cNvSpPr/>
            <p:nvPr/>
          </p:nvSpPr>
          <p:spPr>
            <a:xfrm flipH="1">
              <a:off x="229050" y="588489"/>
              <a:ext cx="808800" cy="808800"/>
            </a:xfrm>
            <a:prstGeom prst="diagStripe">
              <a:avLst>
                <a:gd name="adj" fmla="val 50000"/>
              </a:avLst>
            </a:prstGeom>
            <a:solidFill>
              <a:srgbClr val="82C7A5"/>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grpSp>
      <p:sp>
        <p:nvSpPr>
          <p:cNvPr id="9" name="Google Shape;119;p10"/>
          <p:cNvSpPr>
            <a:spLocks noGrp="1"/>
          </p:cNvSpPr>
          <p:nvPr>
            <p:ph type="title"/>
          </p:nvPr>
        </p:nvSpPr>
        <p:spPr>
          <a:xfrm>
            <a:off x="1297500" y="393750"/>
            <a:ext cx="7038900" cy="914100"/>
          </a:xfrm>
          <a:prstGeom prst="rect">
            <a:avLst/>
          </a:prstGeom>
          <a:noFill/>
          <a:ln>
            <a:noFill/>
          </a:ln>
        </p:spPr>
        <p:txBody>
          <a:bodyPr spcFirstLastPara="1" wrap="square" lIns="91425" tIns="91425" rIns="91425" bIns="91425" rtlCol="0" anchor="t">
            <a:noAutofit/>
          </a:bodyPr>
          <a:lstStyle>
            <a:lvl1pPr lvl="0" algn="l">
              <a:lnSpc>
                <a:spcPct val="100000"/>
              </a:lnSpc>
              <a:spcBef>
                <a:spcPts val="0"/>
              </a:spcBef>
              <a:spcAft>
                <a:spcPts val="0"/>
              </a:spcAft>
              <a:buNone/>
              <a:defRPr lang="en-US" sz="2400" dirty="0"/>
            </a:lvl1pPr>
            <a:lvl2pPr lvl="1" algn="l">
              <a:lnSpc>
                <a:spcPct val="100000"/>
              </a:lnSpc>
              <a:spcBef>
                <a:spcPts val="0"/>
              </a:spcBef>
              <a:spcAft>
                <a:spcPts val="0"/>
              </a:spcAft>
              <a:buNone/>
              <a:defRPr lang="en-US" sz="2400" dirty="0"/>
            </a:lvl2pPr>
            <a:lvl3pPr lvl="2" algn="l">
              <a:lnSpc>
                <a:spcPct val="100000"/>
              </a:lnSpc>
              <a:spcBef>
                <a:spcPts val="0"/>
              </a:spcBef>
              <a:spcAft>
                <a:spcPts val="0"/>
              </a:spcAft>
              <a:buNone/>
              <a:defRPr lang="en-US" sz="2400" dirty="0"/>
            </a:lvl3pPr>
            <a:lvl4pPr lvl="3" algn="l">
              <a:lnSpc>
                <a:spcPct val="100000"/>
              </a:lnSpc>
              <a:spcBef>
                <a:spcPts val="0"/>
              </a:spcBef>
              <a:spcAft>
                <a:spcPts val="0"/>
              </a:spcAft>
              <a:buNone/>
              <a:defRPr lang="en-US" sz="2400" dirty="0"/>
            </a:lvl4pPr>
            <a:lvl5pPr lvl="4" algn="l">
              <a:lnSpc>
                <a:spcPct val="100000"/>
              </a:lnSpc>
              <a:spcBef>
                <a:spcPts val="0"/>
              </a:spcBef>
              <a:spcAft>
                <a:spcPts val="0"/>
              </a:spcAft>
              <a:buNone/>
              <a:defRPr lang="en-US" sz="2400" dirty="0"/>
            </a:lvl5pPr>
            <a:lvl6pPr lvl="5" algn="l">
              <a:lnSpc>
                <a:spcPct val="100000"/>
              </a:lnSpc>
              <a:spcBef>
                <a:spcPts val="0"/>
              </a:spcBef>
              <a:spcAft>
                <a:spcPts val="0"/>
              </a:spcAft>
              <a:buNone/>
              <a:defRPr lang="en-US" sz="2400" dirty="0"/>
            </a:lvl6pPr>
            <a:lvl7pPr lvl="6" algn="l">
              <a:lnSpc>
                <a:spcPct val="100000"/>
              </a:lnSpc>
              <a:spcBef>
                <a:spcPts val="0"/>
              </a:spcBef>
              <a:spcAft>
                <a:spcPts val="0"/>
              </a:spcAft>
              <a:buNone/>
              <a:defRPr lang="en-US" sz="2400" dirty="0"/>
            </a:lvl7pPr>
            <a:lvl8pPr lvl="7" algn="l">
              <a:lnSpc>
                <a:spcPct val="100000"/>
              </a:lnSpc>
              <a:spcBef>
                <a:spcPts val="0"/>
              </a:spcBef>
              <a:spcAft>
                <a:spcPts val="0"/>
              </a:spcAft>
              <a:buNone/>
              <a:defRPr lang="en-US" sz="2400" dirty="0"/>
            </a:lvl8pPr>
            <a:lvl9pPr lvl="8" algn="l">
              <a:lnSpc>
                <a:spcPct val="100000"/>
              </a:lnSpc>
              <a:spcBef>
                <a:spcPts val="0"/>
              </a:spcBef>
              <a:spcAft>
                <a:spcPts val="0"/>
              </a:spcAft>
              <a:buNone/>
              <a:defRPr lang="en-US" sz="2400" dirty="0"/>
            </a:lvl9pPr>
          </a:lstStyle>
          <a:p>
            <a:endParaRPr lang="en-US" dirty="0"/>
          </a:p>
        </p:txBody>
      </p:sp>
      <p:sp>
        <p:nvSpPr>
          <p:cNvPr id="10" name="Google Shape;120;p10"/>
          <p:cNvSpPr>
            <a:spLocks noGrp="1"/>
          </p:cNvSpPr>
          <p:nvPr>
            <p:ph type="sldNum" sz="quarter" idx="12"/>
          </p:nvPr>
        </p:nvSpPr>
        <p:spPr>
          <a:xfrm>
            <a:off x="8472458" y="4663217"/>
            <a:ext cx="548699" cy="393600"/>
          </a:xfrm>
          <a:prstGeom prst="rect">
            <a:avLst/>
          </a:prstGeom>
          <a:noFill/>
          <a:ln>
            <a:noFill/>
          </a:ln>
        </p:spPr>
        <p:txBody>
          <a:bodyPr spcFirstLastPara="1" wrap="square" lIns="91425" tIns="91425" rIns="91425" bIns="91425" rtlCol="0" anchor="ctr">
            <a:noAutofit/>
          </a:bodyPr>
          <a:lstStyle>
            <a:lvl1pPr marL="0" marR="0" lvl="0" indent="0" algn="r">
              <a:lnSpc>
                <a:spcPct val="100000"/>
              </a:lnSpc>
              <a:spcBef>
                <a:spcPts val="0"/>
              </a:spcBef>
              <a:spcAft>
                <a:spcPts val="0"/>
              </a:spcAft>
              <a:buNone/>
              <a:defRPr lang="en-US" sz="1000" b="0" i="0" u="none" strike="noStrike" cap="none" dirty="0">
                <a:solidFill>
                  <a:schemeClr val="lt1"/>
                </a:solidFill>
                <a:latin typeface="Lato" panose="020F0502020204030203"/>
              </a:defRPr>
            </a:lvl1pPr>
            <a:lvl2pPr marL="0" marR="0" lvl="1" indent="0" algn="r">
              <a:lnSpc>
                <a:spcPct val="100000"/>
              </a:lnSpc>
              <a:spcBef>
                <a:spcPts val="0"/>
              </a:spcBef>
              <a:spcAft>
                <a:spcPts val="0"/>
              </a:spcAft>
              <a:buNone/>
              <a:defRPr lang="en-US" sz="1000" b="0" i="0" u="none" strike="noStrike" cap="none" dirty="0">
                <a:solidFill>
                  <a:schemeClr val="lt1"/>
                </a:solidFill>
                <a:latin typeface="Lato" panose="020F0502020204030203"/>
              </a:defRPr>
            </a:lvl2pPr>
            <a:lvl3pPr marL="0" marR="0" lvl="2" indent="0" algn="r">
              <a:lnSpc>
                <a:spcPct val="100000"/>
              </a:lnSpc>
              <a:spcBef>
                <a:spcPts val="0"/>
              </a:spcBef>
              <a:spcAft>
                <a:spcPts val="0"/>
              </a:spcAft>
              <a:buNone/>
              <a:defRPr lang="en-US" sz="1000" b="0" i="0" u="none" strike="noStrike" cap="none" dirty="0">
                <a:solidFill>
                  <a:schemeClr val="lt1"/>
                </a:solidFill>
                <a:latin typeface="Lato" panose="020F0502020204030203"/>
              </a:defRPr>
            </a:lvl3pPr>
            <a:lvl4pPr marL="0" marR="0" lvl="3" indent="0" algn="r">
              <a:lnSpc>
                <a:spcPct val="100000"/>
              </a:lnSpc>
              <a:spcBef>
                <a:spcPts val="0"/>
              </a:spcBef>
              <a:spcAft>
                <a:spcPts val="0"/>
              </a:spcAft>
              <a:buNone/>
              <a:defRPr lang="en-US" sz="1000" b="0" i="0" u="none" strike="noStrike" cap="none" dirty="0">
                <a:solidFill>
                  <a:schemeClr val="lt1"/>
                </a:solidFill>
                <a:latin typeface="Lato" panose="020F0502020204030203"/>
              </a:defRPr>
            </a:lvl4pPr>
            <a:lvl5pPr marL="0" marR="0" lvl="4" indent="0" algn="r">
              <a:lnSpc>
                <a:spcPct val="100000"/>
              </a:lnSpc>
              <a:spcBef>
                <a:spcPts val="0"/>
              </a:spcBef>
              <a:spcAft>
                <a:spcPts val="0"/>
              </a:spcAft>
              <a:buNone/>
              <a:defRPr lang="en-US" sz="1000" b="0" i="0" u="none" strike="noStrike" cap="none" dirty="0">
                <a:solidFill>
                  <a:schemeClr val="lt1"/>
                </a:solidFill>
                <a:latin typeface="Lato" panose="020F0502020204030203"/>
              </a:defRPr>
            </a:lvl5pPr>
            <a:lvl6pPr marL="0" marR="0" lvl="5" indent="0" algn="r">
              <a:lnSpc>
                <a:spcPct val="100000"/>
              </a:lnSpc>
              <a:spcBef>
                <a:spcPts val="0"/>
              </a:spcBef>
              <a:spcAft>
                <a:spcPts val="0"/>
              </a:spcAft>
              <a:buNone/>
              <a:defRPr lang="en-US" sz="1000" b="0" i="0" u="none" strike="noStrike" cap="none" dirty="0">
                <a:solidFill>
                  <a:schemeClr val="lt1"/>
                </a:solidFill>
                <a:latin typeface="Lato" panose="020F0502020204030203"/>
              </a:defRPr>
            </a:lvl6pPr>
            <a:lvl7pPr marL="0" marR="0" lvl="6" indent="0" algn="r">
              <a:lnSpc>
                <a:spcPct val="100000"/>
              </a:lnSpc>
              <a:spcBef>
                <a:spcPts val="0"/>
              </a:spcBef>
              <a:spcAft>
                <a:spcPts val="0"/>
              </a:spcAft>
              <a:buNone/>
              <a:defRPr lang="en-US" sz="1000" b="0" i="0" u="none" strike="noStrike" cap="none" dirty="0">
                <a:solidFill>
                  <a:schemeClr val="lt1"/>
                </a:solidFill>
                <a:latin typeface="Lato" panose="020F0502020204030203"/>
              </a:defRPr>
            </a:lvl7pPr>
            <a:lvl8pPr marL="0" marR="0" lvl="7" indent="0" algn="r">
              <a:lnSpc>
                <a:spcPct val="100000"/>
              </a:lnSpc>
              <a:spcBef>
                <a:spcPts val="0"/>
              </a:spcBef>
              <a:spcAft>
                <a:spcPts val="0"/>
              </a:spcAft>
              <a:buNone/>
              <a:defRPr lang="en-US" sz="1000" b="0" i="0" u="none" strike="noStrike" cap="none" dirty="0">
                <a:solidFill>
                  <a:schemeClr val="lt1"/>
                </a:solidFill>
                <a:latin typeface="Lato" panose="020F0502020204030203"/>
              </a:defRPr>
            </a:lvl8pPr>
            <a:lvl9pPr marL="0" marR="0" lvl="8" indent="0" algn="r">
              <a:lnSpc>
                <a:spcPct val="100000"/>
              </a:lnSpc>
              <a:spcBef>
                <a:spcPts val="0"/>
              </a:spcBef>
              <a:spcAft>
                <a:spcPts val="0"/>
              </a:spcAft>
              <a:buNone/>
              <a:defRPr lang="en-US" sz="1000" b="0" i="0" u="none" strike="noStrike" cap="none" dirty="0">
                <a:solidFill>
                  <a:schemeClr val="lt1"/>
                </a:solidFill>
                <a:latin typeface="Lato" panose="020F0502020204030203"/>
              </a:defRPr>
            </a:lvl9pPr>
          </a:lstStyle>
          <a:p>
            <a:pPr marL="0" lvl="0" indent="0" algn="r" rtl="0">
              <a:spcBef>
                <a:spcPts val="0"/>
              </a:spcBef>
              <a:spcAft>
                <a:spcPts val="0"/>
              </a:spcAft>
              <a:buNone/>
            </a:pPr>
            <a:fld id="{551601B4-27D9-4788-BBC0-69EECD08682A}" type="slidenum">
              <a:rPr/>
              <a:t>‹#›</a:t>
            </a:fld>
            <a:endParaRPr lang="en-US" dirty="0"/>
          </a:p>
        </p:txBody>
      </p:sp>
      <p:sp>
        <p:nvSpPr>
          <p:cNvPr id="11" name="Footer Placeholder 4"/>
          <p:cNvSpPr>
            <a:spLocks noGrp="1"/>
          </p:cNvSpPr>
          <p:nvPr>
            <p:ph type="ftr" sz="quarter" idx="11"/>
          </p:nvPr>
        </p:nvSpPr>
        <p:spPr/>
        <p:txBody>
          <a:bodyPr rtlCol="0"/>
          <a:lstStyle>
            <a:lvl1pPr lvl="0"/>
          </a:lstStyle>
          <a:p>
            <a:r>
              <a:rPr lang="en-US" dirty="0"/>
              <a:t>Footer</a:t>
            </a:r>
          </a:p>
        </p:txBody>
      </p:sp>
      <p:sp>
        <p:nvSpPr>
          <p:cNvPr id="12" name="Date Placeholder 3"/>
          <p:cNvSpPr>
            <a:spLocks noGrp="1"/>
          </p:cNvSpPr>
          <p:nvPr>
            <p:ph type="dt" sz="half" idx="10"/>
          </p:nvPr>
        </p:nvSpPr>
        <p:spPr/>
        <p:txBody>
          <a:bodyPr rtlCol="0"/>
          <a:lstStyle>
            <a:lvl1pPr lvl="0"/>
          </a:lstStyle>
          <a:p>
            <a:r>
              <a:rPr lang="en-US" dirty="0"/>
              <a:t>Date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15/11/2025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27206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39" name="Google Shape;39;p3"/>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l="-10000" r="-10000"/>
          </a:stretch>
        </a:blipFill>
        <a:effectLst/>
      </p:bgPr>
    </p:bg>
    <p:spTree>
      <p:nvGrpSpPr>
        <p:cNvPr id="1" name=""/>
        <p:cNvGrpSpPr/>
        <p:nvPr/>
      </p:nvGrpSpPr>
      <p:grpSpPr>
        <a:xfrm>
          <a:off x="0" y="0"/>
          <a:ext cx="0" cy="0"/>
          <a:chOff x="0" y="0"/>
          <a:chExt cx="0" cy="0"/>
        </a:xfrm>
      </p:grpSpPr>
      <p:sp>
        <p:nvSpPr>
          <p:cNvPr id="2" name="Google Shape;6;p1"/>
          <p:cNvSpPr>
            <a:spLocks noGrp="1"/>
          </p:cNvSpPr>
          <p:nvPr>
            <p:ph type="title"/>
          </p:nvPr>
        </p:nvSpPr>
        <p:spPr>
          <a:xfrm>
            <a:off x="311700" y="445025"/>
            <a:ext cx="8520600" cy="572700"/>
          </a:xfrm>
          <a:prstGeom prst="rect">
            <a:avLst/>
          </a:prstGeom>
          <a:noFill/>
          <a:ln>
            <a:noFill/>
          </a:ln>
        </p:spPr>
        <p:txBody>
          <a:bodyPr spcFirstLastPara="1" wrap="square" lIns="91425" tIns="91425" rIns="91425" bIns="91425" rtlCol="0" anchor="t">
            <a:noAutofit/>
          </a:bodyPr>
          <a:lstStyle>
            <a:lvl1pPr marR="0" lvl="0" algn="l" rtl="0">
              <a:lnSpc>
                <a:spcPct val="100000"/>
              </a:lnSpc>
              <a:spcBef>
                <a:spcPts val="0"/>
              </a:spcBef>
              <a:spcAft>
                <a:spcPts val="0"/>
              </a:spcAft>
              <a:buNone/>
              <a:defRPr lang="en-US" sz="2800" b="0" i="0" u="none" strike="noStrike" cap="none" dirty="0">
                <a:solidFill>
                  <a:schemeClr val="lt1"/>
                </a:solidFill>
                <a:latin typeface="Montserrat" panose="00000500000000000000"/>
              </a:defRPr>
            </a:lvl1pPr>
            <a:lvl2pPr marR="0" lvl="1" algn="l" rtl="0">
              <a:lnSpc>
                <a:spcPct val="100000"/>
              </a:lnSpc>
              <a:spcBef>
                <a:spcPts val="0"/>
              </a:spcBef>
              <a:spcAft>
                <a:spcPts val="0"/>
              </a:spcAft>
              <a:buNone/>
              <a:defRPr lang="en-US" sz="2800" b="0" i="0" u="none" strike="noStrike" cap="none" dirty="0">
                <a:solidFill>
                  <a:schemeClr val="lt1"/>
                </a:solidFill>
                <a:latin typeface="Montserrat" panose="00000500000000000000"/>
              </a:defRPr>
            </a:lvl2pPr>
            <a:lvl3pPr marR="0" lvl="2" algn="l" rtl="0">
              <a:lnSpc>
                <a:spcPct val="100000"/>
              </a:lnSpc>
              <a:spcBef>
                <a:spcPts val="0"/>
              </a:spcBef>
              <a:spcAft>
                <a:spcPts val="0"/>
              </a:spcAft>
              <a:buNone/>
              <a:defRPr lang="en-US" sz="2800" b="0" i="0" u="none" strike="noStrike" cap="none" dirty="0">
                <a:solidFill>
                  <a:schemeClr val="lt1"/>
                </a:solidFill>
                <a:latin typeface="Montserrat" panose="00000500000000000000"/>
              </a:defRPr>
            </a:lvl3pPr>
            <a:lvl4pPr marR="0" lvl="3" algn="l" rtl="0">
              <a:lnSpc>
                <a:spcPct val="100000"/>
              </a:lnSpc>
              <a:spcBef>
                <a:spcPts val="0"/>
              </a:spcBef>
              <a:spcAft>
                <a:spcPts val="0"/>
              </a:spcAft>
              <a:buNone/>
              <a:defRPr lang="en-US" sz="2800" b="0" i="0" u="none" strike="noStrike" cap="none" dirty="0">
                <a:solidFill>
                  <a:schemeClr val="lt1"/>
                </a:solidFill>
                <a:latin typeface="Montserrat" panose="00000500000000000000"/>
              </a:defRPr>
            </a:lvl4pPr>
            <a:lvl5pPr marR="0" lvl="4" algn="l" rtl="0">
              <a:lnSpc>
                <a:spcPct val="100000"/>
              </a:lnSpc>
              <a:spcBef>
                <a:spcPts val="0"/>
              </a:spcBef>
              <a:spcAft>
                <a:spcPts val="0"/>
              </a:spcAft>
              <a:buNone/>
              <a:defRPr lang="en-US" sz="2800" b="0" i="0" u="none" strike="noStrike" cap="none" dirty="0">
                <a:solidFill>
                  <a:schemeClr val="lt1"/>
                </a:solidFill>
                <a:latin typeface="Montserrat" panose="00000500000000000000"/>
              </a:defRPr>
            </a:lvl5pPr>
            <a:lvl6pPr marR="0" lvl="5" algn="l" rtl="0">
              <a:lnSpc>
                <a:spcPct val="100000"/>
              </a:lnSpc>
              <a:spcBef>
                <a:spcPts val="0"/>
              </a:spcBef>
              <a:spcAft>
                <a:spcPts val="0"/>
              </a:spcAft>
              <a:buNone/>
              <a:defRPr lang="en-US" sz="2800" b="0" i="0" u="none" strike="noStrike" cap="none" dirty="0">
                <a:solidFill>
                  <a:schemeClr val="lt1"/>
                </a:solidFill>
                <a:latin typeface="Montserrat" panose="00000500000000000000"/>
              </a:defRPr>
            </a:lvl6pPr>
            <a:lvl7pPr marR="0" lvl="6" algn="l" rtl="0">
              <a:lnSpc>
                <a:spcPct val="100000"/>
              </a:lnSpc>
              <a:spcBef>
                <a:spcPts val="0"/>
              </a:spcBef>
              <a:spcAft>
                <a:spcPts val="0"/>
              </a:spcAft>
              <a:buNone/>
              <a:defRPr lang="en-US" sz="2800" b="0" i="0" u="none" strike="noStrike" cap="none" dirty="0">
                <a:solidFill>
                  <a:schemeClr val="lt1"/>
                </a:solidFill>
                <a:latin typeface="Montserrat" panose="00000500000000000000"/>
              </a:defRPr>
            </a:lvl7pPr>
            <a:lvl8pPr marR="0" lvl="7" algn="l" rtl="0">
              <a:lnSpc>
                <a:spcPct val="100000"/>
              </a:lnSpc>
              <a:spcBef>
                <a:spcPts val="0"/>
              </a:spcBef>
              <a:spcAft>
                <a:spcPts val="0"/>
              </a:spcAft>
              <a:buNone/>
              <a:defRPr lang="en-US" sz="2800" b="0" i="0" u="none" strike="noStrike" cap="none" dirty="0">
                <a:solidFill>
                  <a:schemeClr val="lt1"/>
                </a:solidFill>
                <a:latin typeface="Montserrat" panose="00000500000000000000"/>
              </a:defRPr>
            </a:lvl8pPr>
            <a:lvl9pPr marR="0" lvl="8" algn="l" rtl="0">
              <a:lnSpc>
                <a:spcPct val="100000"/>
              </a:lnSpc>
              <a:spcBef>
                <a:spcPts val="0"/>
              </a:spcBef>
              <a:spcAft>
                <a:spcPts val="0"/>
              </a:spcAft>
              <a:buNone/>
              <a:defRPr lang="en-US" sz="2800" b="0" i="0" u="none" strike="noStrike" cap="none" dirty="0">
                <a:solidFill>
                  <a:schemeClr val="lt1"/>
                </a:solidFill>
                <a:latin typeface="Montserrat" panose="00000500000000000000"/>
              </a:defRPr>
            </a:lvl9pPr>
          </a:lstStyle>
          <a:p>
            <a:endParaRPr lang="en-US" dirty="0"/>
          </a:p>
        </p:txBody>
      </p:sp>
      <p:sp>
        <p:nvSpPr>
          <p:cNvPr id="3" name="Google Shape;7;p1"/>
          <p:cNvSpPr>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rtlCol="0" anchor="t">
            <a:noAutofit/>
          </a:bodyPr>
          <a:lstStyle>
            <a:lvl1pPr marL="457200" marR="0" lvl="0" indent="-311150" algn="l" rtl="0">
              <a:lnSpc>
                <a:spcPct val="115000"/>
              </a:lnSpc>
              <a:spcBef>
                <a:spcPts val="0"/>
              </a:spcBef>
              <a:spcAft>
                <a:spcPts val="0"/>
              </a:spcAft>
              <a:buClr>
                <a:schemeClr val="lt1"/>
              </a:buClr>
              <a:buSzPct val="100000"/>
              <a:buFont typeface="Lato" panose="020F0502020204030203"/>
              <a:buChar char="●"/>
              <a:defRPr lang="en-US" sz="1300" b="0" i="0" u="none" strike="noStrike" cap="none" dirty="0">
                <a:solidFill>
                  <a:schemeClr val="lt1"/>
                </a:solidFill>
                <a:latin typeface="Lato" panose="020F0502020204030203"/>
              </a:defRPr>
            </a:lvl1pPr>
            <a:lvl2pPr marL="914400" marR="0" lvl="1" indent="-298450" algn="l" rtl="0">
              <a:lnSpc>
                <a:spcPct val="115000"/>
              </a:lnSpc>
              <a:spcBef>
                <a:spcPts val="1600"/>
              </a:spcBef>
              <a:spcAft>
                <a:spcPts val="0"/>
              </a:spcAft>
              <a:buClr>
                <a:schemeClr val="lt1"/>
              </a:buClr>
              <a:buSzPct val="100000"/>
              <a:buFont typeface="Lato" panose="020F0502020204030203"/>
              <a:buChar char="○"/>
              <a:defRPr lang="en-US" sz="1100" b="0" i="0" u="none" strike="noStrike" cap="none" dirty="0">
                <a:solidFill>
                  <a:schemeClr val="lt1"/>
                </a:solidFill>
                <a:latin typeface="Lato" panose="020F0502020204030203"/>
              </a:defRPr>
            </a:lvl2pPr>
            <a:lvl3pPr marL="1371600" marR="0" lvl="2" indent="-298450" algn="l" rtl="0">
              <a:lnSpc>
                <a:spcPct val="115000"/>
              </a:lnSpc>
              <a:spcBef>
                <a:spcPts val="1600"/>
              </a:spcBef>
              <a:spcAft>
                <a:spcPts val="0"/>
              </a:spcAft>
              <a:buClr>
                <a:schemeClr val="lt1"/>
              </a:buClr>
              <a:buSzPct val="100000"/>
              <a:buFont typeface="Lato" panose="020F0502020204030203"/>
              <a:buChar char="■"/>
              <a:defRPr lang="en-US" sz="1100" b="0" i="0" u="none" strike="noStrike" cap="none" dirty="0">
                <a:solidFill>
                  <a:schemeClr val="lt1"/>
                </a:solidFill>
                <a:latin typeface="Lato" panose="020F0502020204030203"/>
              </a:defRPr>
            </a:lvl3pPr>
            <a:lvl4pPr marL="1828800" marR="0" lvl="3" indent="-298450" algn="l" rtl="0">
              <a:lnSpc>
                <a:spcPct val="115000"/>
              </a:lnSpc>
              <a:spcBef>
                <a:spcPts val="1600"/>
              </a:spcBef>
              <a:spcAft>
                <a:spcPts val="0"/>
              </a:spcAft>
              <a:buClr>
                <a:schemeClr val="lt1"/>
              </a:buClr>
              <a:buSzPct val="100000"/>
              <a:buFont typeface="Lato" panose="020F0502020204030203"/>
              <a:buChar char="●"/>
              <a:defRPr lang="en-US" sz="1100" b="0" i="0" u="none" strike="noStrike" cap="none" dirty="0">
                <a:solidFill>
                  <a:schemeClr val="lt1"/>
                </a:solidFill>
                <a:latin typeface="Lato" panose="020F0502020204030203"/>
              </a:defRPr>
            </a:lvl4pPr>
            <a:lvl5pPr marL="2286000" marR="0" lvl="4" indent="-298450" algn="l" rtl="0">
              <a:lnSpc>
                <a:spcPct val="115000"/>
              </a:lnSpc>
              <a:spcBef>
                <a:spcPts val="1600"/>
              </a:spcBef>
              <a:spcAft>
                <a:spcPts val="0"/>
              </a:spcAft>
              <a:buClr>
                <a:schemeClr val="lt1"/>
              </a:buClr>
              <a:buSzPct val="100000"/>
              <a:buFont typeface="Lato" panose="020F0502020204030203"/>
              <a:buChar char="○"/>
              <a:defRPr lang="en-US" sz="1100" b="0" i="0" u="none" strike="noStrike" cap="none" dirty="0">
                <a:solidFill>
                  <a:schemeClr val="lt1"/>
                </a:solidFill>
                <a:latin typeface="Lato" panose="020F0502020204030203"/>
              </a:defRPr>
            </a:lvl5pPr>
            <a:lvl6pPr marL="2743200" marR="0" lvl="5" indent="-298450" algn="l" rtl="0">
              <a:lnSpc>
                <a:spcPct val="115000"/>
              </a:lnSpc>
              <a:spcBef>
                <a:spcPts val="1600"/>
              </a:spcBef>
              <a:spcAft>
                <a:spcPts val="0"/>
              </a:spcAft>
              <a:buClr>
                <a:schemeClr val="lt1"/>
              </a:buClr>
              <a:buSzPct val="100000"/>
              <a:buFont typeface="Lato" panose="020F0502020204030203"/>
              <a:buChar char="■"/>
              <a:defRPr lang="en-US" sz="1100" b="0" i="0" u="none" strike="noStrike" cap="none" dirty="0">
                <a:solidFill>
                  <a:schemeClr val="lt1"/>
                </a:solidFill>
                <a:latin typeface="Lato" panose="020F0502020204030203"/>
              </a:defRPr>
            </a:lvl6pPr>
            <a:lvl7pPr marL="3200400" marR="0" lvl="6" indent="-298450" algn="l" rtl="0">
              <a:lnSpc>
                <a:spcPct val="115000"/>
              </a:lnSpc>
              <a:spcBef>
                <a:spcPts val="1600"/>
              </a:spcBef>
              <a:spcAft>
                <a:spcPts val="0"/>
              </a:spcAft>
              <a:buClr>
                <a:schemeClr val="lt1"/>
              </a:buClr>
              <a:buSzPct val="100000"/>
              <a:buFont typeface="Lato" panose="020F0502020204030203"/>
              <a:buChar char="●"/>
              <a:defRPr lang="en-US" sz="1100" b="0" i="0" u="none" strike="noStrike" cap="none" dirty="0">
                <a:solidFill>
                  <a:schemeClr val="lt1"/>
                </a:solidFill>
                <a:latin typeface="Lato" panose="020F0502020204030203"/>
              </a:defRPr>
            </a:lvl7pPr>
            <a:lvl8pPr marL="3657600" marR="0" lvl="7" indent="-298450" algn="l" rtl="0">
              <a:lnSpc>
                <a:spcPct val="115000"/>
              </a:lnSpc>
              <a:spcBef>
                <a:spcPts val="1600"/>
              </a:spcBef>
              <a:spcAft>
                <a:spcPts val="0"/>
              </a:spcAft>
              <a:buClr>
                <a:schemeClr val="lt1"/>
              </a:buClr>
              <a:buSzPct val="100000"/>
              <a:buFont typeface="Lato" panose="020F0502020204030203"/>
              <a:buChar char="○"/>
              <a:defRPr lang="en-US" sz="1100" b="0" i="0" u="none" strike="noStrike" cap="none" dirty="0">
                <a:solidFill>
                  <a:schemeClr val="lt1"/>
                </a:solidFill>
                <a:latin typeface="Lato" panose="020F0502020204030203"/>
              </a:defRPr>
            </a:lvl8pPr>
            <a:lvl9pPr marL="4114800" marR="0" lvl="8" indent="-298450" algn="l" rtl="0">
              <a:lnSpc>
                <a:spcPct val="115000"/>
              </a:lnSpc>
              <a:spcBef>
                <a:spcPts val="1600"/>
              </a:spcBef>
              <a:spcAft>
                <a:spcPts val="1600"/>
              </a:spcAft>
              <a:buClr>
                <a:schemeClr val="lt1"/>
              </a:buClr>
              <a:buSzPct val="100000"/>
              <a:buFont typeface="Lato" panose="020F0502020204030203"/>
              <a:buChar char="■"/>
              <a:defRPr lang="en-US" sz="1100" b="0" i="0" u="none" strike="noStrike" cap="none" dirty="0">
                <a:solidFill>
                  <a:schemeClr val="lt1"/>
                </a:solidFill>
                <a:latin typeface="Lato" panose="020F0502020204030203"/>
              </a:defRPr>
            </a:lvl9pPr>
          </a:lstStyle>
          <a:p>
            <a:endParaRPr lang="en-US" dirty="0"/>
          </a:p>
        </p:txBody>
      </p:sp>
      <p:sp>
        <p:nvSpPr>
          <p:cNvPr id="4" name="Google Shape;8;p1"/>
          <p:cNvSpPr>
            <a:spLocks noGrp="1"/>
          </p:cNvSpPr>
          <p:nvPr>
            <p:ph type="sldNum" sz="quarter" idx="4"/>
          </p:nvPr>
        </p:nvSpPr>
        <p:spPr>
          <a:xfrm>
            <a:off x="8472458" y="4663217"/>
            <a:ext cx="548699" cy="393600"/>
          </a:xfrm>
          <a:prstGeom prst="rect">
            <a:avLst/>
          </a:prstGeom>
          <a:noFill/>
          <a:ln>
            <a:noFill/>
          </a:ln>
        </p:spPr>
        <p:txBody>
          <a:bodyPr spcFirstLastPara="1" wrap="square" lIns="91425" tIns="91425" rIns="91425" bIns="91425" rtlCol="0" anchor="ctr">
            <a:noAutofit/>
          </a:bodyPr>
          <a:lstStyle>
            <a:lvl1pPr marL="0" marR="0" lvl="0" indent="0" algn="r" rtl="0">
              <a:lnSpc>
                <a:spcPct val="100000"/>
              </a:lnSpc>
              <a:spcBef>
                <a:spcPts val="0"/>
              </a:spcBef>
              <a:spcAft>
                <a:spcPts val="0"/>
              </a:spcAft>
              <a:buNone/>
              <a:defRPr lang="en-US" sz="1000" b="0" i="0" u="none" strike="noStrike" cap="none" dirty="0">
                <a:solidFill>
                  <a:schemeClr val="lt1"/>
                </a:solidFill>
                <a:latin typeface="Lato" panose="020F0502020204030203"/>
              </a:defRPr>
            </a:lvl1pPr>
            <a:lvl2pPr marL="0" marR="0" lvl="1" indent="0" algn="r" rtl="0">
              <a:lnSpc>
                <a:spcPct val="100000"/>
              </a:lnSpc>
              <a:spcBef>
                <a:spcPts val="0"/>
              </a:spcBef>
              <a:spcAft>
                <a:spcPts val="0"/>
              </a:spcAft>
              <a:buNone/>
              <a:defRPr lang="en-US" sz="1000" b="0" i="0" u="none" strike="noStrike" cap="none" dirty="0">
                <a:solidFill>
                  <a:schemeClr val="lt1"/>
                </a:solidFill>
                <a:latin typeface="Lato" panose="020F0502020204030203"/>
              </a:defRPr>
            </a:lvl2pPr>
            <a:lvl3pPr marL="0" marR="0" lvl="2" indent="0" algn="r" rtl="0">
              <a:lnSpc>
                <a:spcPct val="100000"/>
              </a:lnSpc>
              <a:spcBef>
                <a:spcPts val="0"/>
              </a:spcBef>
              <a:spcAft>
                <a:spcPts val="0"/>
              </a:spcAft>
              <a:buNone/>
              <a:defRPr lang="en-US" sz="1000" b="0" i="0" u="none" strike="noStrike" cap="none" dirty="0">
                <a:solidFill>
                  <a:schemeClr val="lt1"/>
                </a:solidFill>
                <a:latin typeface="Lato" panose="020F0502020204030203"/>
              </a:defRPr>
            </a:lvl3pPr>
            <a:lvl4pPr marL="0" marR="0" lvl="3" indent="0" algn="r" rtl="0">
              <a:lnSpc>
                <a:spcPct val="100000"/>
              </a:lnSpc>
              <a:spcBef>
                <a:spcPts val="0"/>
              </a:spcBef>
              <a:spcAft>
                <a:spcPts val="0"/>
              </a:spcAft>
              <a:buNone/>
              <a:defRPr lang="en-US" sz="1000" b="0" i="0" u="none" strike="noStrike" cap="none" dirty="0">
                <a:solidFill>
                  <a:schemeClr val="lt1"/>
                </a:solidFill>
                <a:latin typeface="Lato" panose="020F0502020204030203"/>
              </a:defRPr>
            </a:lvl4pPr>
            <a:lvl5pPr marL="0" marR="0" lvl="4" indent="0" algn="r" rtl="0">
              <a:lnSpc>
                <a:spcPct val="100000"/>
              </a:lnSpc>
              <a:spcBef>
                <a:spcPts val="0"/>
              </a:spcBef>
              <a:spcAft>
                <a:spcPts val="0"/>
              </a:spcAft>
              <a:buNone/>
              <a:defRPr lang="en-US" sz="1000" b="0" i="0" u="none" strike="noStrike" cap="none" dirty="0">
                <a:solidFill>
                  <a:schemeClr val="lt1"/>
                </a:solidFill>
                <a:latin typeface="Lato" panose="020F0502020204030203"/>
              </a:defRPr>
            </a:lvl5pPr>
            <a:lvl6pPr marL="0" marR="0" lvl="5" indent="0" algn="r" rtl="0">
              <a:lnSpc>
                <a:spcPct val="100000"/>
              </a:lnSpc>
              <a:spcBef>
                <a:spcPts val="0"/>
              </a:spcBef>
              <a:spcAft>
                <a:spcPts val="0"/>
              </a:spcAft>
              <a:buNone/>
              <a:defRPr lang="en-US" sz="1000" b="0" i="0" u="none" strike="noStrike" cap="none" dirty="0">
                <a:solidFill>
                  <a:schemeClr val="lt1"/>
                </a:solidFill>
                <a:latin typeface="Lato" panose="020F0502020204030203"/>
              </a:defRPr>
            </a:lvl6pPr>
            <a:lvl7pPr marL="0" marR="0" lvl="6" indent="0" algn="r" rtl="0">
              <a:lnSpc>
                <a:spcPct val="100000"/>
              </a:lnSpc>
              <a:spcBef>
                <a:spcPts val="0"/>
              </a:spcBef>
              <a:spcAft>
                <a:spcPts val="0"/>
              </a:spcAft>
              <a:buNone/>
              <a:defRPr lang="en-US" sz="1000" b="0" i="0" u="none" strike="noStrike" cap="none" dirty="0">
                <a:solidFill>
                  <a:schemeClr val="lt1"/>
                </a:solidFill>
                <a:latin typeface="Lato" panose="020F0502020204030203"/>
              </a:defRPr>
            </a:lvl7pPr>
            <a:lvl8pPr marL="0" marR="0" lvl="7" indent="0" algn="r" rtl="0">
              <a:lnSpc>
                <a:spcPct val="100000"/>
              </a:lnSpc>
              <a:spcBef>
                <a:spcPts val="0"/>
              </a:spcBef>
              <a:spcAft>
                <a:spcPts val="0"/>
              </a:spcAft>
              <a:buNone/>
              <a:defRPr lang="en-US" sz="1000" b="0" i="0" u="none" strike="noStrike" cap="none" dirty="0">
                <a:solidFill>
                  <a:schemeClr val="lt1"/>
                </a:solidFill>
                <a:latin typeface="Lato" panose="020F0502020204030203"/>
              </a:defRPr>
            </a:lvl8pPr>
            <a:lvl9pPr marL="0" marR="0" lvl="8" indent="0" algn="r" rtl="0">
              <a:lnSpc>
                <a:spcPct val="100000"/>
              </a:lnSpc>
              <a:spcBef>
                <a:spcPts val="0"/>
              </a:spcBef>
              <a:spcAft>
                <a:spcPts val="0"/>
              </a:spcAft>
              <a:buNone/>
              <a:defRPr lang="en-US" sz="1000" b="0" i="0" u="none" strike="noStrike" cap="none" dirty="0">
                <a:solidFill>
                  <a:schemeClr val="lt1"/>
                </a:solidFill>
                <a:latin typeface="Lato" panose="020F0502020204030203"/>
              </a:defRPr>
            </a:lvl9pPr>
          </a:lstStyle>
          <a:p>
            <a:pPr marL="0" lvl="0" indent="0" algn="r" rtl="0">
              <a:spcBef>
                <a:spcPts val="0"/>
              </a:spcBef>
              <a:spcAft>
                <a:spcPts val="0"/>
              </a:spcAft>
              <a:buNone/>
            </a:pPr>
            <a:fld id="{59FAB9BD-3D73-484C-9FA1-9CA4E7816403}" type="slidenum">
              <a:rPr/>
              <a:t>‹#›</a:t>
            </a:fld>
            <a:endParaRPr lang="en-US" dirty="0"/>
          </a:p>
        </p:txBody>
      </p:sp>
      <p:sp>
        <p:nvSpPr>
          <p:cNvPr id="5" name="Footer Placeholder 4"/>
          <p:cNvSpPr>
            <a:spLocks noGrp="1"/>
          </p:cNvSpPr>
          <p:nvPr>
            <p:ph type="ftr" sz="quarter" idx="3"/>
          </p:nvPr>
        </p:nvSpPr>
        <p:spPr>
          <a:xfrm>
            <a:off x="2495550" y="4686300"/>
            <a:ext cx="5181600" cy="285750"/>
          </a:xfrm>
          <a:prstGeom prst="rect">
            <a:avLst/>
          </a:prstGeom>
        </p:spPr>
        <p:txBody>
          <a:bodyPr vert="horz" lIns="91440" tIns="45720" rIns="91440" bIns="45720" rtlCol="0" anchor="ctr"/>
          <a:lstStyle>
            <a:lvl1pPr lvl="0" algn="ctr">
              <a:defRPr lang="en-US" sz="600" i="0" dirty="0">
                <a:solidFill>
                  <a:schemeClr val="bg1">
                    <a:lumMod val="50000"/>
                  </a:schemeClr>
                </a:solidFill>
                <a:latin typeface="+mn-lt"/>
              </a:defRPr>
            </a:lvl1pPr>
          </a:lstStyle>
          <a:p>
            <a:r>
              <a:rPr lang="en-US" dirty="0"/>
              <a:t>Footer</a:t>
            </a:r>
          </a:p>
        </p:txBody>
      </p:sp>
      <p:sp>
        <p:nvSpPr>
          <p:cNvPr id="6" name="Date Placeholder 3"/>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i="0" dirty="0">
                <a:solidFill>
                  <a:schemeClr val="bg1">
                    <a:lumMod val="50000"/>
                  </a:schemeClr>
                </a:solidFill>
                <a:latin typeface="+mn-lt"/>
              </a:defRPr>
            </a:lvl1pPr>
          </a:lstStyle>
          <a:p>
            <a:r>
              <a:rPr lang="en-US" dirty="0"/>
              <a:t>Date</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8" r:id="rId6"/>
  </p:sldLayoutIdLst>
  <p:hf sldNum="0" hdr="0" ftr="0" dt="0"/>
  <p:txStyles>
    <p:titleStyle>
      <a:lvl1pPr marR="0" lvl="0" algn="l" rtl="0">
        <a:lnSpc>
          <a:spcPct val="100000"/>
        </a:lnSpc>
        <a:spcBef>
          <a:spcPts val="0"/>
        </a:spcBef>
        <a:spcAft>
          <a:spcPts val="0"/>
        </a:spcAft>
        <a:defRPr lang="en-US" sz="1400" b="0" i="0" u="none" strike="noStrike" cap="none" dirty="0">
          <a:solidFill>
            <a:srgbClr val="000000"/>
          </a:solidFill>
          <a:latin typeface="Arial" panose="020B0604020202020204"/>
        </a:defRPr>
      </a:lvl1pPr>
      <a:lvl2pPr marR="0" lvl="1" algn="l" rtl="0">
        <a:lnSpc>
          <a:spcPct val="100000"/>
        </a:lnSpc>
        <a:spcBef>
          <a:spcPts val="0"/>
        </a:spcBef>
        <a:spcAft>
          <a:spcPts val="0"/>
        </a:spcAft>
        <a:defRPr lang="en-US" sz="1400" b="0" i="0" u="none" strike="noStrike" cap="none" dirty="0">
          <a:solidFill>
            <a:srgbClr val="000000"/>
          </a:solidFill>
          <a:latin typeface="Arial" panose="020B0604020202020204"/>
        </a:defRPr>
      </a:lvl2pPr>
      <a:lvl3pPr marR="0" lvl="2" algn="l" rtl="0">
        <a:lnSpc>
          <a:spcPct val="100000"/>
        </a:lnSpc>
        <a:spcBef>
          <a:spcPts val="0"/>
        </a:spcBef>
        <a:spcAft>
          <a:spcPts val="0"/>
        </a:spcAft>
        <a:defRPr lang="en-US" sz="1400" b="0" i="0" u="none" strike="noStrike" cap="none" dirty="0">
          <a:solidFill>
            <a:srgbClr val="000000"/>
          </a:solidFill>
          <a:latin typeface="Arial" panose="020B0604020202020204"/>
        </a:defRPr>
      </a:lvl3pPr>
      <a:lvl4pPr marR="0" lvl="3" algn="l" rtl="0">
        <a:lnSpc>
          <a:spcPct val="100000"/>
        </a:lnSpc>
        <a:spcBef>
          <a:spcPts val="0"/>
        </a:spcBef>
        <a:spcAft>
          <a:spcPts val="0"/>
        </a:spcAft>
        <a:defRPr lang="en-US" sz="1400" b="0" i="0" u="none" strike="noStrike" cap="none" dirty="0">
          <a:solidFill>
            <a:srgbClr val="000000"/>
          </a:solidFill>
          <a:latin typeface="Arial" panose="020B0604020202020204"/>
        </a:defRPr>
      </a:lvl4pPr>
      <a:lvl5pPr marR="0" lvl="4" algn="l" rtl="0">
        <a:lnSpc>
          <a:spcPct val="100000"/>
        </a:lnSpc>
        <a:spcBef>
          <a:spcPts val="0"/>
        </a:spcBef>
        <a:spcAft>
          <a:spcPts val="0"/>
        </a:spcAft>
        <a:defRPr lang="en-US" sz="1400" b="0" i="0" u="none" strike="noStrike" cap="none" dirty="0">
          <a:solidFill>
            <a:srgbClr val="000000"/>
          </a:solidFill>
          <a:latin typeface="Arial" panose="020B0604020202020204"/>
        </a:defRPr>
      </a:lvl5pPr>
      <a:lvl6pPr marR="0" lvl="5" algn="l" rtl="0">
        <a:lnSpc>
          <a:spcPct val="100000"/>
        </a:lnSpc>
        <a:spcBef>
          <a:spcPts val="0"/>
        </a:spcBef>
        <a:spcAft>
          <a:spcPts val="0"/>
        </a:spcAft>
        <a:defRPr lang="en-US" sz="1400" b="0" i="0" u="none" strike="noStrike" cap="none" dirty="0">
          <a:solidFill>
            <a:srgbClr val="000000"/>
          </a:solidFill>
          <a:latin typeface="Arial" panose="020B0604020202020204"/>
        </a:defRPr>
      </a:lvl6pPr>
      <a:lvl7pPr marR="0" lvl="6" algn="l" rtl="0">
        <a:lnSpc>
          <a:spcPct val="100000"/>
        </a:lnSpc>
        <a:spcBef>
          <a:spcPts val="0"/>
        </a:spcBef>
        <a:spcAft>
          <a:spcPts val="0"/>
        </a:spcAft>
        <a:defRPr lang="en-US" sz="1400" b="0" i="0" u="none" strike="noStrike" cap="none" dirty="0">
          <a:solidFill>
            <a:srgbClr val="000000"/>
          </a:solidFill>
          <a:latin typeface="Arial" panose="020B0604020202020204"/>
        </a:defRPr>
      </a:lvl7pPr>
      <a:lvl8pPr marR="0" lvl="7" algn="l" rtl="0">
        <a:lnSpc>
          <a:spcPct val="100000"/>
        </a:lnSpc>
        <a:spcBef>
          <a:spcPts val="0"/>
        </a:spcBef>
        <a:spcAft>
          <a:spcPts val="0"/>
        </a:spcAft>
        <a:defRPr lang="en-US" sz="1400" b="0" i="0" u="none" strike="noStrike" cap="none" dirty="0">
          <a:solidFill>
            <a:srgbClr val="000000"/>
          </a:solidFill>
          <a:latin typeface="Arial" panose="020B0604020202020204"/>
        </a:defRPr>
      </a:lvl8pPr>
      <a:lvl9pPr marR="0" lvl="8" algn="l" rtl="0">
        <a:lnSpc>
          <a:spcPct val="100000"/>
        </a:lnSpc>
        <a:spcBef>
          <a:spcPts val="0"/>
        </a:spcBef>
        <a:spcAft>
          <a:spcPts val="0"/>
        </a:spcAft>
        <a:defRPr lang="en-US" sz="1400" b="0" i="0" u="none" strike="noStrike" cap="none" dirty="0">
          <a:solidFill>
            <a:srgbClr val="000000"/>
          </a:solidFill>
          <a:latin typeface="Arial" panose="020B0604020202020204"/>
        </a:defRPr>
      </a:lvl9pPr>
    </p:titleStyle>
    <p:bodyStyle>
      <a:lvl1pPr marR="0" lvl="0" algn="l" rtl="0">
        <a:lnSpc>
          <a:spcPct val="100000"/>
        </a:lnSpc>
        <a:spcBef>
          <a:spcPts val="0"/>
        </a:spcBef>
        <a:spcAft>
          <a:spcPts val="0"/>
        </a:spcAft>
        <a:defRPr lang="en-US" sz="1400" b="0" i="0" u="none" strike="noStrike" cap="none" dirty="0">
          <a:solidFill>
            <a:srgbClr val="000000"/>
          </a:solidFill>
          <a:latin typeface="Arial" panose="020B0604020202020204"/>
        </a:defRPr>
      </a:lvl1pPr>
      <a:lvl2pPr marR="0" lvl="1" algn="l" rtl="0">
        <a:lnSpc>
          <a:spcPct val="100000"/>
        </a:lnSpc>
        <a:spcBef>
          <a:spcPts val="0"/>
        </a:spcBef>
        <a:spcAft>
          <a:spcPts val="0"/>
        </a:spcAft>
        <a:defRPr lang="en-US" sz="1400" b="0" i="0" u="none" strike="noStrike" cap="none" dirty="0">
          <a:solidFill>
            <a:srgbClr val="000000"/>
          </a:solidFill>
          <a:latin typeface="Arial" panose="020B0604020202020204"/>
        </a:defRPr>
      </a:lvl2pPr>
      <a:lvl3pPr marR="0" lvl="2" algn="l" rtl="0">
        <a:lnSpc>
          <a:spcPct val="100000"/>
        </a:lnSpc>
        <a:spcBef>
          <a:spcPts val="0"/>
        </a:spcBef>
        <a:spcAft>
          <a:spcPts val="0"/>
        </a:spcAft>
        <a:defRPr lang="en-US" sz="1400" b="0" i="0" u="none" strike="noStrike" cap="none" dirty="0">
          <a:solidFill>
            <a:srgbClr val="000000"/>
          </a:solidFill>
          <a:latin typeface="Arial" panose="020B0604020202020204"/>
        </a:defRPr>
      </a:lvl3pPr>
      <a:lvl4pPr marR="0" lvl="3" algn="l" rtl="0">
        <a:lnSpc>
          <a:spcPct val="100000"/>
        </a:lnSpc>
        <a:spcBef>
          <a:spcPts val="0"/>
        </a:spcBef>
        <a:spcAft>
          <a:spcPts val="0"/>
        </a:spcAft>
        <a:defRPr lang="en-US" sz="1400" b="0" i="0" u="none" strike="noStrike" cap="none" dirty="0">
          <a:solidFill>
            <a:srgbClr val="000000"/>
          </a:solidFill>
          <a:latin typeface="Arial" panose="020B0604020202020204"/>
        </a:defRPr>
      </a:lvl4pPr>
      <a:lvl5pPr marR="0" lvl="4" algn="l" rtl="0">
        <a:lnSpc>
          <a:spcPct val="100000"/>
        </a:lnSpc>
        <a:spcBef>
          <a:spcPts val="0"/>
        </a:spcBef>
        <a:spcAft>
          <a:spcPts val="0"/>
        </a:spcAft>
        <a:defRPr lang="en-US" sz="1400" b="0" i="0" u="none" strike="noStrike" cap="none" dirty="0">
          <a:solidFill>
            <a:srgbClr val="000000"/>
          </a:solidFill>
          <a:latin typeface="Arial" panose="020B0604020202020204"/>
        </a:defRPr>
      </a:lvl5pPr>
      <a:lvl6pPr marR="0" lvl="5" algn="l" rtl="0">
        <a:lnSpc>
          <a:spcPct val="100000"/>
        </a:lnSpc>
        <a:spcBef>
          <a:spcPts val="0"/>
        </a:spcBef>
        <a:spcAft>
          <a:spcPts val="0"/>
        </a:spcAft>
        <a:defRPr lang="en-US" sz="1400" b="0" i="0" u="none" strike="noStrike" cap="none" dirty="0">
          <a:solidFill>
            <a:srgbClr val="000000"/>
          </a:solidFill>
          <a:latin typeface="Arial" panose="020B0604020202020204"/>
        </a:defRPr>
      </a:lvl6pPr>
      <a:lvl7pPr marR="0" lvl="6" algn="l" rtl="0">
        <a:lnSpc>
          <a:spcPct val="100000"/>
        </a:lnSpc>
        <a:spcBef>
          <a:spcPts val="0"/>
        </a:spcBef>
        <a:spcAft>
          <a:spcPts val="0"/>
        </a:spcAft>
        <a:defRPr lang="en-US" sz="1400" b="0" i="0" u="none" strike="noStrike" cap="none" dirty="0">
          <a:solidFill>
            <a:srgbClr val="000000"/>
          </a:solidFill>
          <a:latin typeface="Arial" panose="020B0604020202020204"/>
        </a:defRPr>
      </a:lvl7pPr>
      <a:lvl8pPr marR="0" lvl="7" algn="l" rtl="0">
        <a:lnSpc>
          <a:spcPct val="100000"/>
        </a:lnSpc>
        <a:spcBef>
          <a:spcPts val="0"/>
        </a:spcBef>
        <a:spcAft>
          <a:spcPts val="0"/>
        </a:spcAft>
        <a:defRPr lang="en-US" sz="1400" b="0" i="0" u="none" strike="noStrike" cap="none" dirty="0">
          <a:solidFill>
            <a:srgbClr val="000000"/>
          </a:solidFill>
          <a:latin typeface="Arial" panose="020B0604020202020204"/>
        </a:defRPr>
      </a:lvl8pPr>
      <a:lvl9pPr marR="0" lvl="8" algn="l" rtl="0">
        <a:lnSpc>
          <a:spcPct val="100000"/>
        </a:lnSpc>
        <a:spcBef>
          <a:spcPts val="0"/>
        </a:spcBef>
        <a:spcAft>
          <a:spcPts val="0"/>
        </a:spcAft>
        <a:defRPr lang="en-US" sz="1400" b="0" i="0" u="none" strike="noStrike" cap="none" dirty="0">
          <a:solidFill>
            <a:srgbClr val="000000"/>
          </a:solidFill>
          <a:latin typeface="Arial" panose="020B0604020202020204"/>
        </a:defRPr>
      </a:lvl9pPr>
    </p:bodyStyle>
    <p:otherStyle>
      <a:lvl1pPr marR="0" lvl="0" algn="l" rtl="0">
        <a:lnSpc>
          <a:spcPct val="100000"/>
        </a:lnSpc>
        <a:spcBef>
          <a:spcPts val="0"/>
        </a:spcBef>
        <a:spcAft>
          <a:spcPts val="0"/>
        </a:spcAft>
        <a:defRPr lang="en-US" sz="1400" b="0" i="0" u="none" strike="noStrike" cap="none" dirty="0">
          <a:solidFill>
            <a:srgbClr val="000000"/>
          </a:solidFill>
          <a:latin typeface="Arial" panose="020B0604020202020204"/>
        </a:defRPr>
      </a:lvl1pPr>
      <a:lvl2pPr marR="0" lvl="1" algn="l" rtl="0">
        <a:lnSpc>
          <a:spcPct val="100000"/>
        </a:lnSpc>
        <a:spcBef>
          <a:spcPts val="0"/>
        </a:spcBef>
        <a:spcAft>
          <a:spcPts val="0"/>
        </a:spcAft>
        <a:defRPr lang="en-US" sz="1400" b="0" i="0" u="none" strike="noStrike" cap="none" dirty="0">
          <a:solidFill>
            <a:srgbClr val="000000"/>
          </a:solidFill>
          <a:latin typeface="Arial" panose="020B0604020202020204"/>
        </a:defRPr>
      </a:lvl2pPr>
      <a:lvl3pPr marR="0" lvl="2" algn="l" rtl="0">
        <a:lnSpc>
          <a:spcPct val="100000"/>
        </a:lnSpc>
        <a:spcBef>
          <a:spcPts val="0"/>
        </a:spcBef>
        <a:spcAft>
          <a:spcPts val="0"/>
        </a:spcAft>
        <a:defRPr lang="en-US" sz="1400" b="0" i="0" u="none" strike="noStrike" cap="none" dirty="0">
          <a:solidFill>
            <a:srgbClr val="000000"/>
          </a:solidFill>
          <a:latin typeface="Arial" panose="020B0604020202020204"/>
        </a:defRPr>
      </a:lvl3pPr>
      <a:lvl4pPr marR="0" lvl="3" algn="l" rtl="0">
        <a:lnSpc>
          <a:spcPct val="100000"/>
        </a:lnSpc>
        <a:spcBef>
          <a:spcPts val="0"/>
        </a:spcBef>
        <a:spcAft>
          <a:spcPts val="0"/>
        </a:spcAft>
        <a:defRPr lang="en-US" sz="1400" b="0" i="0" u="none" strike="noStrike" cap="none" dirty="0">
          <a:solidFill>
            <a:srgbClr val="000000"/>
          </a:solidFill>
          <a:latin typeface="Arial" panose="020B0604020202020204"/>
        </a:defRPr>
      </a:lvl4pPr>
      <a:lvl5pPr marR="0" lvl="4" algn="l" rtl="0">
        <a:lnSpc>
          <a:spcPct val="100000"/>
        </a:lnSpc>
        <a:spcBef>
          <a:spcPts val="0"/>
        </a:spcBef>
        <a:spcAft>
          <a:spcPts val="0"/>
        </a:spcAft>
        <a:defRPr lang="en-US" sz="1400" b="0" i="0" u="none" strike="noStrike" cap="none" dirty="0">
          <a:solidFill>
            <a:srgbClr val="000000"/>
          </a:solidFill>
          <a:latin typeface="Arial" panose="020B0604020202020204"/>
        </a:defRPr>
      </a:lvl5pPr>
      <a:lvl6pPr marR="0" lvl="5" algn="l" rtl="0">
        <a:lnSpc>
          <a:spcPct val="100000"/>
        </a:lnSpc>
        <a:spcBef>
          <a:spcPts val="0"/>
        </a:spcBef>
        <a:spcAft>
          <a:spcPts val="0"/>
        </a:spcAft>
        <a:defRPr lang="en-US" sz="1400" b="0" i="0" u="none" strike="noStrike" cap="none" dirty="0">
          <a:solidFill>
            <a:srgbClr val="000000"/>
          </a:solidFill>
          <a:latin typeface="Arial" panose="020B0604020202020204"/>
        </a:defRPr>
      </a:lvl6pPr>
      <a:lvl7pPr marR="0" lvl="6" algn="l" rtl="0">
        <a:lnSpc>
          <a:spcPct val="100000"/>
        </a:lnSpc>
        <a:spcBef>
          <a:spcPts val="0"/>
        </a:spcBef>
        <a:spcAft>
          <a:spcPts val="0"/>
        </a:spcAft>
        <a:defRPr lang="en-US" sz="1400" b="0" i="0" u="none" strike="noStrike" cap="none" dirty="0">
          <a:solidFill>
            <a:srgbClr val="000000"/>
          </a:solidFill>
          <a:latin typeface="Arial" panose="020B0604020202020204"/>
        </a:defRPr>
      </a:lvl7pPr>
      <a:lvl8pPr marR="0" lvl="7" algn="l" rtl="0">
        <a:lnSpc>
          <a:spcPct val="100000"/>
        </a:lnSpc>
        <a:spcBef>
          <a:spcPts val="0"/>
        </a:spcBef>
        <a:spcAft>
          <a:spcPts val="0"/>
        </a:spcAft>
        <a:defRPr lang="en-US" sz="1400" b="0" i="0" u="none" strike="noStrike" cap="none" dirty="0">
          <a:solidFill>
            <a:srgbClr val="000000"/>
          </a:solidFill>
          <a:latin typeface="Arial" panose="020B0604020202020204"/>
        </a:defRPr>
      </a:lvl8pPr>
      <a:lvl9pPr marR="0" lvl="8" algn="l" rtl="0">
        <a:lnSpc>
          <a:spcPct val="100000"/>
        </a:lnSpc>
        <a:spcBef>
          <a:spcPts val="0"/>
        </a:spcBef>
        <a:spcAft>
          <a:spcPts val="0"/>
        </a:spcAft>
        <a:defRPr lang="en-US" sz="1400" b="0" i="0" u="none" strike="noStrike" cap="none" dirty="0">
          <a:solidFill>
            <a:srgbClr val="000000"/>
          </a:solidFill>
          <a:latin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l="-10000" r="-10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
          <a:srcRect/>
          <a:stretch>
            <a:fillRect l="-10000" r="-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3"/>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8"/>
            <a:ext cx="7886700" cy="326350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2"/>
            <a:ext cx="2057400" cy="273843"/>
          </a:xfrm>
          <a:prstGeom prst="rect">
            <a:avLst/>
          </a:prstGeom>
        </p:spPr>
        <p:txBody>
          <a:bodyPr vert="horz" lIns="91440" tIns="45720" rIns="91440" bIns="45720" rtlCol="0" anchor="ctr"/>
          <a:lstStyle>
            <a:lvl1pPr lvl="0" algn="l">
              <a:defRPr lang="en-US" sz="900" dirty="0">
                <a:solidFill>
                  <a:schemeClr val="tx1">
                    <a:tint val="82000"/>
                  </a:schemeClr>
                </a:solidFill>
              </a:defRPr>
            </a:lvl1pPr>
          </a:lstStyle>
          <a:p>
            <a:fld id="{56E5D175-DA33-4825-B48E-E4F3568E3B47}" type="datetime1">
              <a:rPr lang="en-US"/>
              <a:t>11/15/2025</a:t>
            </a:fld>
            <a:endParaRPr lang="en-US" dirty="0"/>
          </a:p>
        </p:txBody>
      </p:sp>
      <p:sp>
        <p:nvSpPr>
          <p:cNvPr id="5" name="Footer Placeholder 4"/>
          <p:cNvSpPr>
            <a:spLocks noGrp="1"/>
          </p:cNvSpPr>
          <p:nvPr>
            <p:ph type="ftr" sz="quarter" idx="3"/>
          </p:nvPr>
        </p:nvSpPr>
        <p:spPr>
          <a:xfrm>
            <a:off x="3028950" y="4767262"/>
            <a:ext cx="3086100" cy="273843"/>
          </a:xfrm>
          <a:prstGeom prst="rect">
            <a:avLst/>
          </a:prstGeom>
        </p:spPr>
        <p:txBody>
          <a:bodyPr vert="horz" lIns="91440" tIns="45720" rIns="91440" bIns="45720" rtlCol="0" anchor="ctr"/>
          <a:lstStyle>
            <a:lvl1pPr lvl="0" algn="ctr">
              <a:defRPr lang="en-US" sz="900" dirty="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457950" y="4767262"/>
            <a:ext cx="2057400" cy="273843"/>
          </a:xfrm>
          <a:prstGeom prst="rect">
            <a:avLst/>
          </a:prstGeom>
        </p:spPr>
        <p:txBody>
          <a:bodyPr vert="horz" lIns="91440" tIns="45720" rIns="91440" bIns="45720" rtlCol="0" anchor="ctr"/>
          <a:lstStyle>
            <a:lvl1pPr lvl="0" algn="r">
              <a:defRPr lang="en-US" sz="900" dirty="0">
                <a:solidFill>
                  <a:schemeClr val="tx1">
                    <a:tint val="82000"/>
                  </a:schemeClr>
                </a:solidFill>
              </a:defRPr>
            </a:lvl1pPr>
          </a:lstStyle>
          <a:p>
            <a:fld id="{11ED0779-6E73-4087-8BA0-D84D2387C3EA}" type="slidenum">
              <a:rPr/>
              <a:t>‹#›</a:t>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lvl="0" algn="l" rtl="0">
        <a:lnSpc>
          <a:spcPct val="90000"/>
        </a:lnSpc>
        <a:spcBef>
          <a:spcPct val="0"/>
        </a:spcBef>
        <a:buNone/>
        <a:defRPr lang="en-US" sz="3300" dirty="0">
          <a:solidFill>
            <a:schemeClr val="tx1"/>
          </a:solidFill>
          <a:latin typeface="+mj-lt"/>
        </a:defRPr>
      </a:lvl1pPr>
    </p:titleStyle>
    <p:bodyStyle>
      <a:lvl1pPr marL="228600" lvl="0" indent="-228600" algn="l" rtl="0">
        <a:lnSpc>
          <a:spcPct val="90000"/>
        </a:lnSpc>
        <a:spcBef>
          <a:spcPts val="1000"/>
        </a:spcBef>
        <a:buFont typeface="Arial" panose="020B0604020202020204"/>
        <a:buChar char="•"/>
        <a:defRPr lang="en-US" sz="2100" dirty="0">
          <a:solidFill>
            <a:schemeClr val="tx1"/>
          </a:solidFill>
          <a:latin typeface="+mn-lt"/>
        </a:defRPr>
      </a:lvl1pPr>
      <a:lvl2pPr marL="685800" lvl="1" indent="-228600" algn="l" rtl="0">
        <a:lnSpc>
          <a:spcPct val="90000"/>
        </a:lnSpc>
        <a:spcBef>
          <a:spcPts val="500"/>
        </a:spcBef>
        <a:buFont typeface="Arial" panose="020B0604020202020204"/>
        <a:buChar char="•"/>
        <a:defRPr lang="en-US" sz="1800" dirty="0">
          <a:solidFill>
            <a:schemeClr val="tx1"/>
          </a:solidFill>
          <a:latin typeface="+mn-lt"/>
        </a:defRPr>
      </a:lvl2pPr>
      <a:lvl3pPr marL="1143000" lvl="2" indent="-228600" algn="l" rtl="0">
        <a:lnSpc>
          <a:spcPct val="90000"/>
        </a:lnSpc>
        <a:spcBef>
          <a:spcPts val="500"/>
        </a:spcBef>
        <a:buFont typeface="Arial" panose="020B0604020202020204"/>
        <a:buChar char="•"/>
        <a:defRPr lang="en-US" sz="1500" dirty="0">
          <a:solidFill>
            <a:schemeClr val="tx1"/>
          </a:solidFill>
          <a:latin typeface="+mn-lt"/>
        </a:defRPr>
      </a:lvl3pPr>
      <a:lvl4pPr marL="1600200" lvl="3" indent="-228600" algn="l" rtl="0">
        <a:lnSpc>
          <a:spcPct val="90000"/>
        </a:lnSpc>
        <a:spcBef>
          <a:spcPts val="500"/>
        </a:spcBef>
        <a:buFont typeface="Arial" panose="020B0604020202020204"/>
        <a:buChar char="•"/>
        <a:defRPr lang="en-US" sz="1350" dirty="0">
          <a:solidFill>
            <a:schemeClr val="tx1"/>
          </a:solidFill>
          <a:latin typeface="+mn-lt"/>
        </a:defRPr>
      </a:lvl4pPr>
      <a:lvl5pPr marL="2057400" lvl="4" indent="-228600" algn="l" rtl="0">
        <a:lnSpc>
          <a:spcPct val="90000"/>
        </a:lnSpc>
        <a:spcBef>
          <a:spcPts val="500"/>
        </a:spcBef>
        <a:buFont typeface="Arial" panose="020B0604020202020204"/>
        <a:buChar char="•"/>
        <a:defRPr lang="en-US" sz="1350" dirty="0">
          <a:solidFill>
            <a:schemeClr val="tx1"/>
          </a:solidFill>
          <a:latin typeface="+mn-lt"/>
        </a:defRPr>
      </a:lvl5pPr>
      <a:lvl6pPr marL="2514600" lvl="5" indent="-228600" algn="l" rtl="0">
        <a:lnSpc>
          <a:spcPct val="90000"/>
        </a:lnSpc>
        <a:spcBef>
          <a:spcPts val="500"/>
        </a:spcBef>
        <a:buFont typeface="Arial" panose="020B0604020202020204"/>
        <a:buChar char="•"/>
        <a:defRPr lang="en-US" sz="1350" dirty="0">
          <a:solidFill>
            <a:schemeClr val="tx1"/>
          </a:solidFill>
          <a:latin typeface="+mn-lt"/>
        </a:defRPr>
      </a:lvl6pPr>
      <a:lvl7pPr marL="2971800" lvl="6" indent="-228600" algn="l" rtl="0">
        <a:lnSpc>
          <a:spcPct val="90000"/>
        </a:lnSpc>
        <a:spcBef>
          <a:spcPts val="500"/>
        </a:spcBef>
        <a:buFont typeface="Arial" panose="020B0604020202020204"/>
        <a:buChar char="•"/>
        <a:defRPr lang="en-US" sz="1350" dirty="0">
          <a:solidFill>
            <a:schemeClr val="tx1"/>
          </a:solidFill>
          <a:latin typeface="+mn-lt"/>
        </a:defRPr>
      </a:lvl7pPr>
      <a:lvl8pPr marL="3429000" lvl="7" indent="-228600" algn="l" rtl="0">
        <a:lnSpc>
          <a:spcPct val="90000"/>
        </a:lnSpc>
        <a:spcBef>
          <a:spcPts val="500"/>
        </a:spcBef>
        <a:buFont typeface="Arial" panose="020B0604020202020204"/>
        <a:buChar char="•"/>
        <a:defRPr lang="en-US" sz="1350" dirty="0">
          <a:solidFill>
            <a:schemeClr val="tx1"/>
          </a:solidFill>
          <a:latin typeface="+mn-lt"/>
        </a:defRPr>
      </a:lvl8pPr>
      <a:lvl9pPr marL="3886200" lvl="8" indent="-228600" algn="l" rtl="0">
        <a:lnSpc>
          <a:spcPct val="90000"/>
        </a:lnSpc>
        <a:spcBef>
          <a:spcPts val="500"/>
        </a:spcBef>
        <a:buFont typeface="Arial" panose="020B0604020202020204"/>
        <a:buChar char="•"/>
        <a:defRPr lang="en-US" sz="1350" dirty="0">
          <a:solidFill>
            <a:schemeClr val="tx1"/>
          </a:solidFill>
          <a:latin typeface="+mn-lt"/>
        </a:defRPr>
      </a:lvl9pPr>
    </p:bodyStyle>
    <p:otherStyle>
      <a:lvl1pPr marL="0" lvl="0" algn="l" rtl="0">
        <a:defRPr lang="en-US" sz="1350" dirty="0">
          <a:solidFill>
            <a:schemeClr val="tx1"/>
          </a:solidFill>
          <a:latin typeface="+mn-lt"/>
        </a:defRPr>
      </a:lvl1pPr>
      <a:lvl2pPr marL="457200" lvl="1" algn="l" rtl="0">
        <a:defRPr lang="en-US" sz="1350" dirty="0">
          <a:solidFill>
            <a:schemeClr val="tx1"/>
          </a:solidFill>
          <a:latin typeface="+mn-lt"/>
        </a:defRPr>
      </a:lvl2pPr>
      <a:lvl3pPr marL="914400" lvl="2" algn="l" rtl="0">
        <a:defRPr lang="en-US" sz="1350" dirty="0">
          <a:solidFill>
            <a:schemeClr val="tx1"/>
          </a:solidFill>
          <a:latin typeface="+mn-lt"/>
        </a:defRPr>
      </a:lvl3pPr>
      <a:lvl4pPr marL="1371600" lvl="3" algn="l" rtl="0">
        <a:defRPr lang="en-US" sz="1350" dirty="0">
          <a:solidFill>
            <a:schemeClr val="tx1"/>
          </a:solidFill>
          <a:latin typeface="+mn-lt"/>
        </a:defRPr>
      </a:lvl4pPr>
      <a:lvl5pPr marL="1828800" lvl="4" algn="l" rtl="0">
        <a:defRPr lang="en-US" sz="1350" dirty="0">
          <a:solidFill>
            <a:schemeClr val="tx1"/>
          </a:solidFill>
          <a:latin typeface="+mn-lt"/>
        </a:defRPr>
      </a:lvl5pPr>
      <a:lvl6pPr marL="2286000" lvl="5" algn="l" rtl="0">
        <a:defRPr lang="en-US" sz="1350" dirty="0">
          <a:solidFill>
            <a:schemeClr val="tx1"/>
          </a:solidFill>
          <a:latin typeface="+mn-lt"/>
        </a:defRPr>
      </a:lvl6pPr>
      <a:lvl7pPr marL="2743200" lvl="6" algn="l" rtl="0">
        <a:defRPr lang="en-US" sz="1350" dirty="0">
          <a:solidFill>
            <a:schemeClr val="tx1"/>
          </a:solidFill>
          <a:latin typeface="+mn-lt"/>
        </a:defRPr>
      </a:lvl7pPr>
      <a:lvl8pPr marL="3200400" lvl="7" algn="l" rtl="0">
        <a:defRPr lang="en-US" sz="1350" dirty="0">
          <a:solidFill>
            <a:schemeClr val="tx1"/>
          </a:solidFill>
          <a:latin typeface="+mn-lt"/>
        </a:defRPr>
      </a:lvl8pPr>
      <a:lvl9pPr marL="3657600" lvl="8" algn="l" rtl="0">
        <a:defRPr lang="en-US" sz="1350" dirty="0">
          <a:solidFill>
            <a:schemeClr val="tx1"/>
          </a:solidFill>
          <a:latin typeface="+mn-l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4"/>
          <a:srcRect/>
          <a:stretch>
            <a:fillRect l="-10000" r="-10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panose="020F0502020204030203"/>
              <a:buChar char="●"/>
              <a:defRPr sz="1300" b="0" i="0" u="none" strike="noStrike" cap="none">
                <a:solidFill>
                  <a:schemeClr val="lt1"/>
                </a:solidFill>
                <a:latin typeface="Lato" panose="020F0502020204030203"/>
                <a:ea typeface="Lato" panose="020F0502020204030203"/>
                <a:cs typeface="Lato" panose="020F0502020204030203"/>
                <a:sym typeface="Lato" panose="020F0502020204030203"/>
              </a:defRPr>
            </a:lvl1pPr>
            <a:lvl2pPr marL="914400" marR="0" lvl="1" indent="-298450" algn="l" rtl="0">
              <a:lnSpc>
                <a:spcPct val="115000"/>
              </a:lnSpc>
              <a:spcBef>
                <a:spcPts val="1600"/>
              </a:spcBef>
              <a:spcAft>
                <a:spcPts val="0"/>
              </a:spcAft>
              <a:buClr>
                <a:schemeClr val="lt1"/>
              </a:buClr>
              <a:buSzPts val="1100"/>
              <a:buFont typeface="Lato" panose="020F0502020204030203"/>
              <a:buChar char="○"/>
              <a:defRPr sz="1100" b="0" i="0" u="none" strike="noStrike" cap="none">
                <a:solidFill>
                  <a:schemeClr val="lt1"/>
                </a:solidFill>
                <a:latin typeface="Lato" panose="020F0502020204030203"/>
                <a:ea typeface="Lato" panose="020F0502020204030203"/>
                <a:cs typeface="Lato" panose="020F0502020204030203"/>
                <a:sym typeface="Lato" panose="020F0502020204030203"/>
              </a:defRPr>
            </a:lvl2pPr>
            <a:lvl3pPr marL="1371600" marR="0" lvl="2" indent="-298450" algn="l" rtl="0">
              <a:lnSpc>
                <a:spcPct val="115000"/>
              </a:lnSpc>
              <a:spcBef>
                <a:spcPts val="1600"/>
              </a:spcBef>
              <a:spcAft>
                <a:spcPts val="0"/>
              </a:spcAft>
              <a:buClr>
                <a:schemeClr val="lt1"/>
              </a:buClr>
              <a:buSzPts val="1100"/>
              <a:buFont typeface="Lato" panose="020F0502020204030203"/>
              <a:buChar char="■"/>
              <a:defRPr sz="1100" b="0" i="0" u="none" strike="noStrike" cap="none">
                <a:solidFill>
                  <a:schemeClr val="lt1"/>
                </a:solidFill>
                <a:latin typeface="Lato" panose="020F0502020204030203"/>
                <a:ea typeface="Lato" panose="020F0502020204030203"/>
                <a:cs typeface="Lato" panose="020F0502020204030203"/>
                <a:sym typeface="Lato" panose="020F0502020204030203"/>
              </a:defRPr>
            </a:lvl3pPr>
            <a:lvl4pPr marL="1828800" marR="0" lvl="3" indent="-298450" algn="l" rtl="0">
              <a:lnSpc>
                <a:spcPct val="115000"/>
              </a:lnSpc>
              <a:spcBef>
                <a:spcPts val="1600"/>
              </a:spcBef>
              <a:spcAft>
                <a:spcPts val="0"/>
              </a:spcAft>
              <a:buClr>
                <a:schemeClr val="lt1"/>
              </a:buClr>
              <a:buSzPts val="1100"/>
              <a:buFont typeface="Lato" panose="020F0502020204030203"/>
              <a:buChar char="●"/>
              <a:defRPr sz="1100" b="0" i="0" u="none" strike="noStrike" cap="none">
                <a:solidFill>
                  <a:schemeClr val="lt1"/>
                </a:solidFill>
                <a:latin typeface="Lato" panose="020F0502020204030203"/>
                <a:ea typeface="Lato" panose="020F0502020204030203"/>
                <a:cs typeface="Lato" panose="020F0502020204030203"/>
                <a:sym typeface="Lato" panose="020F0502020204030203"/>
              </a:defRPr>
            </a:lvl4pPr>
            <a:lvl5pPr marL="2286000" marR="0" lvl="4" indent="-298450" algn="l" rtl="0">
              <a:lnSpc>
                <a:spcPct val="115000"/>
              </a:lnSpc>
              <a:spcBef>
                <a:spcPts val="1600"/>
              </a:spcBef>
              <a:spcAft>
                <a:spcPts val="0"/>
              </a:spcAft>
              <a:buClr>
                <a:schemeClr val="lt1"/>
              </a:buClr>
              <a:buSzPts val="1100"/>
              <a:buFont typeface="Lato" panose="020F0502020204030203"/>
              <a:buChar char="○"/>
              <a:defRPr sz="1100" b="0" i="0" u="none" strike="noStrike" cap="none">
                <a:solidFill>
                  <a:schemeClr val="lt1"/>
                </a:solidFill>
                <a:latin typeface="Lato" panose="020F0502020204030203"/>
                <a:ea typeface="Lato" panose="020F0502020204030203"/>
                <a:cs typeface="Lato" panose="020F0502020204030203"/>
                <a:sym typeface="Lato" panose="020F0502020204030203"/>
              </a:defRPr>
            </a:lvl5pPr>
            <a:lvl6pPr marL="2743200" marR="0" lvl="5" indent="-298450" algn="l" rtl="0">
              <a:lnSpc>
                <a:spcPct val="115000"/>
              </a:lnSpc>
              <a:spcBef>
                <a:spcPts val="1600"/>
              </a:spcBef>
              <a:spcAft>
                <a:spcPts val="0"/>
              </a:spcAft>
              <a:buClr>
                <a:schemeClr val="lt1"/>
              </a:buClr>
              <a:buSzPts val="1100"/>
              <a:buFont typeface="Lato" panose="020F0502020204030203"/>
              <a:buChar char="■"/>
              <a:defRPr sz="1100" b="0" i="0" u="none" strike="noStrike" cap="none">
                <a:solidFill>
                  <a:schemeClr val="lt1"/>
                </a:solidFill>
                <a:latin typeface="Lato" panose="020F0502020204030203"/>
                <a:ea typeface="Lato" panose="020F0502020204030203"/>
                <a:cs typeface="Lato" panose="020F0502020204030203"/>
                <a:sym typeface="Lato" panose="020F0502020204030203"/>
              </a:defRPr>
            </a:lvl6pPr>
            <a:lvl7pPr marL="3200400" marR="0" lvl="6" indent="-298450" algn="l" rtl="0">
              <a:lnSpc>
                <a:spcPct val="115000"/>
              </a:lnSpc>
              <a:spcBef>
                <a:spcPts val="1600"/>
              </a:spcBef>
              <a:spcAft>
                <a:spcPts val="0"/>
              </a:spcAft>
              <a:buClr>
                <a:schemeClr val="lt1"/>
              </a:buClr>
              <a:buSzPts val="1100"/>
              <a:buFont typeface="Lato" panose="020F0502020204030203"/>
              <a:buChar char="●"/>
              <a:defRPr sz="1100" b="0" i="0" u="none" strike="noStrike" cap="none">
                <a:solidFill>
                  <a:schemeClr val="lt1"/>
                </a:solidFill>
                <a:latin typeface="Lato" panose="020F0502020204030203"/>
                <a:ea typeface="Lato" panose="020F0502020204030203"/>
                <a:cs typeface="Lato" panose="020F0502020204030203"/>
                <a:sym typeface="Lato" panose="020F0502020204030203"/>
              </a:defRPr>
            </a:lvl7pPr>
            <a:lvl8pPr marL="3657600" marR="0" lvl="7" indent="-298450" algn="l" rtl="0">
              <a:lnSpc>
                <a:spcPct val="115000"/>
              </a:lnSpc>
              <a:spcBef>
                <a:spcPts val="1600"/>
              </a:spcBef>
              <a:spcAft>
                <a:spcPts val="0"/>
              </a:spcAft>
              <a:buClr>
                <a:schemeClr val="lt1"/>
              </a:buClr>
              <a:buSzPts val="1100"/>
              <a:buFont typeface="Lato" panose="020F0502020204030203"/>
              <a:buChar char="○"/>
              <a:defRPr sz="1100" b="0" i="0" u="none" strike="noStrike" cap="none">
                <a:solidFill>
                  <a:schemeClr val="lt1"/>
                </a:solidFill>
                <a:latin typeface="Lato" panose="020F0502020204030203"/>
                <a:ea typeface="Lato" panose="020F0502020204030203"/>
                <a:cs typeface="Lato" panose="020F0502020204030203"/>
                <a:sym typeface="Lato" panose="020F0502020204030203"/>
              </a:defRPr>
            </a:lvl8pPr>
            <a:lvl9pPr marL="4114800" marR="0" lvl="8" indent="-298450" algn="l" rtl="0">
              <a:lnSpc>
                <a:spcPct val="115000"/>
              </a:lnSpc>
              <a:spcBef>
                <a:spcPts val="1600"/>
              </a:spcBef>
              <a:spcAft>
                <a:spcPts val="1600"/>
              </a:spcAft>
              <a:buClr>
                <a:schemeClr val="lt1"/>
              </a:buClr>
              <a:buSzPts val="1100"/>
              <a:buFont typeface="Lato" panose="020F0502020204030203"/>
              <a:buChar char="■"/>
              <a:defRPr sz="1100" b="0" i="0" u="none" strike="noStrike" cap="none">
                <a:solidFill>
                  <a:schemeClr val="lt1"/>
                </a:solidFill>
                <a:latin typeface="Lato" panose="020F0502020204030203"/>
                <a:ea typeface="Lato" panose="020F0502020204030203"/>
                <a:cs typeface="Lato" panose="020F0502020204030203"/>
                <a:sym typeface="Lato" panose="020F0502020204030203"/>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0.png"/></Relationships>
</file>

<file path=ppt/slides/_rels/slide2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00.png"/></Relationships>
</file>

<file path=ppt/slides/_rels/slide2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0.png"/></Relationships>
</file>

<file path=ppt/slides/_rels/slide2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300.png"/></Relationships>
</file>

<file path=ppt/slides/_rels/slide2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00.png"/></Relationships>
</file>

<file path=ppt/slides/_rels/slide2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00.png"/></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8;p17"/>
          <p:cNvSpPr/>
          <p:nvPr/>
        </p:nvSpPr>
        <p:spPr>
          <a:xfrm flipH="1">
            <a:off x="3735442" y="1117572"/>
            <a:ext cx="1659300" cy="2765699"/>
          </a:xfrm>
          <a:prstGeom prst="rtTriangle">
            <a:avLst/>
          </a:prstGeom>
          <a:solidFill>
            <a:srgbClr val="000000">
              <a:alpha val="4312"/>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sp>
        <p:nvSpPr>
          <p:cNvPr id="3" name="Google Shape;229;p17"/>
          <p:cNvSpPr txBox="1"/>
          <p:nvPr/>
        </p:nvSpPr>
        <p:spPr>
          <a:xfrm>
            <a:off x="1116241" y="367126"/>
            <a:ext cx="3223366" cy="1791229"/>
          </a:xfrm>
          <a:prstGeom prst="rect">
            <a:avLst/>
          </a:prstGeom>
          <a:noFill/>
          <a:ln>
            <a:noFill/>
          </a:ln>
        </p:spPr>
        <p:txBody>
          <a:bodyPr spcFirstLastPara="1" wrap="square" lIns="91425" tIns="91425" rIns="91425" bIns="91425" rtlCol="0" anchor="t">
            <a:spAutoFit/>
          </a:bodyPr>
          <a:lstStyle/>
          <a:p>
            <a:r>
              <a:rPr lang="en-GB" sz="2400" b="1">
                <a:solidFill>
                  <a:schemeClr val="bg1"/>
                </a:solidFill>
                <a:latin typeface="Aharoni"/>
                <a:cs typeface="Aharoni"/>
              </a:rPr>
              <a:t>ParkPal – Smart Parking, simplified</a:t>
            </a:r>
            <a:endParaRPr lang="en-GB" sz="2400">
              <a:solidFill>
                <a:schemeClr val="bg1"/>
              </a:solidFill>
              <a:latin typeface="Aharoni"/>
              <a:cs typeface="Aharoni"/>
            </a:endParaRPr>
          </a:p>
          <a:p>
            <a:pPr marL="0" lvl="0" indent="0" algn="l">
              <a:lnSpc>
                <a:spcPct val="114999"/>
              </a:lnSpc>
              <a:spcBef>
                <a:spcPts val="1800"/>
              </a:spcBef>
              <a:spcAft>
                <a:spcPts val="0"/>
              </a:spcAft>
              <a:buNone/>
            </a:pPr>
            <a:endParaRPr lang="en-GB" sz="3600" dirty="0">
              <a:solidFill>
                <a:schemeClr val="lt1"/>
              </a:solidFill>
              <a:latin typeface="Lexend ExtraBold"/>
            </a:endParaRPr>
          </a:p>
        </p:txBody>
      </p:sp>
      <p:sp>
        <p:nvSpPr>
          <p:cNvPr id="4" name="Google Shape;230;p17"/>
          <p:cNvSpPr txBox="1"/>
          <p:nvPr/>
        </p:nvSpPr>
        <p:spPr>
          <a:xfrm>
            <a:off x="1670401" y="1258105"/>
            <a:ext cx="1600199" cy="772499"/>
          </a:xfrm>
          <a:prstGeom prst="rect">
            <a:avLst/>
          </a:prstGeom>
          <a:noFill/>
          <a:ln>
            <a:noFill/>
          </a:ln>
        </p:spPr>
        <p:txBody>
          <a:bodyPr spcFirstLastPara="1" wrap="square" lIns="91425" tIns="91425" rIns="91425" bIns="91425" rtlCol="0" anchor="t">
            <a:spAutoFit/>
          </a:bodyPr>
          <a:lstStyle/>
          <a:p>
            <a:pPr marL="0" lvl="0" indent="0" algn="l" rtl="0">
              <a:lnSpc>
                <a:spcPct val="115000"/>
              </a:lnSpc>
              <a:spcBef>
                <a:spcPts val="1800"/>
              </a:spcBef>
              <a:spcAft>
                <a:spcPts val="0"/>
              </a:spcAft>
              <a:buNone/>
            </a:pPr>
            <a:r>
              <a:rPr lang="en-GB" sz="1900" b="1" dirty="0">
                <a:solidFill>
                  <a:srgbClr val="FF9900"/>
                </a:solidFill>
                <a:latin typeface="Oswald" panose="00000800000000000000"/>
              </a:rPr>
              <a:t>UX Case Study</a:t>
            </a:r>
          </a:p>
          <a:p>
            <a:pPr marL="0" lvl="0" indent="0" algn="l" rtl="0">
              <a:spcBef>
                <a:spcPts val="400"/>
              </a:spcBef>
              <a:spcAft>
                <a:spcPts val="0"/>
              </a:spcAft>
              <a:buNone/>
            </a:pPr>
            <a:endParaRPr lang="en-US" sz="1300" dirty="0">
              <a:solidFill>
                <a:srgbClr val="FF9900"/>
              </a:solidFill>
              <a:latin typeface="Lato" panose="020F0502020204030203"/>
            </a:endParaRPr>
          </a:p>
        </p:txBody>
      </p:sp>
      <p:sp>
        <p:nvSpPr>
          <p:cNvPr id="5" name="Google Shape;231;p17"/>
          <p:cNvSpPr txBox="1"/>
          <p:nvPr/>
        </p:nvSpPr>
        <p:spPr>
          <a:xfrm>
            <a:off x="-689" y="1899277"/>
            <a:ext cx="4175099" cy="3640710"/>
          </a:xfrm>
          <a:prstGeom prst="rect">
            <a:avLst/>
          </a:prstGeom>
          <a:noFill/>
          <a:ln>
            <a:noFill/>
          </a:ln>
        </p:spPr>
        <p:txBody>
          <a:bodyPr spcFirstLastPara="1" wrap="square" lIns="91425" tIns="91425" rIns="91425" bIns="91425" rtlCol="0" anchor="t">
            <a:spAutoFit/>
          </a:bodyPr>
          <a:lstStyle/>
          <a:p>
            <a:pPr>
              <a:lnSpc>
                <a:spcPct val="114999"/>
              </a:lnSpc>
              <a:spcBef>
                <a:spcPts val="1800"/>
              </a:spcBef>
            </a:pPr>
            <a:r>
              <a:rPr lang="en-GB" sz="1900" b="1">
                <a:solidFill>
                  <a:srgbClr val="FF9900"/>
                </a:solidFill>
                <a:latin typeface="Oswald"/>
                <a:cs typeface="Arial"/>
              </a:rPr>
              <a:t>  Researchers and Designers:</a:t>
            </a:r>
            <a:endParaRPr lang="en-US" sz="1900">
              <a:solidFill>
                <a:srgbClr val="1B212C"/>
              </a:solidFill>
              <a:latin typeface="Oswald"/>
              <a:cs typeface="Arial"/>
            </a:endParaRPr>
          </a:p>
          <a:p>
            <a:pPr marL="285750" indent="-285750">
              <a:lnSpc>
                <a:spcPct val="90000"/>
              </a:lnSpc>
              <a:spcBef>
                <a:spcPts val="1000"/>
              </a:spcBef>
              <a:buFont typeface="Arial"/>
              <a:buChar char="•"/>
            </a:pPr>
            <a:r>
              <a:rPr lang="en-GB" sz="1800" b="1">
                <a:solidFill>
                  <a:schemeClr val="bg1"/>
                </a:solidFill>
                <a:latin typeface="Aharoni"/>
                <a:cs typeface="Arial"/>
                <a:sym typeface="+mn-ea"/>
              </a:rPr>
              <a:t>Soorya Prakash R (2023503502)</a:t>
            </a:r>
            <a:endParaRPr lang="en-US" sz="1800" b="1">
              <a:solidFill>
                <a:schemeClr val="bg1"/>
              </a:solidFill>
              <a:latin typeface="Aharoni"/>
              <a:cs typeface="Arial"/>
            </a:endParaRPr>
          </a:p>
          <a:p>
            <a:pPr marL="285750" lvl="0" indent="-285750" algn="l">
              <a:lnSpc>
                <a:spcPct val="90000"/>
              </a:lnSpc>
              <a:spcBef>
                <a:spcPts val="1000"/>
              </a:spcBef>
              <a:spcAft>
                <a:spcPts val="0"/>
              </a:spcAft>
              <a:buFont typeface="Arial"/>
              <a:buChar char="•"/>
            </a:pPr>
            <a:r>
              <a:rPr lang="en-GB" sz="1800" b="1" dirty="0">
                <a:solidFill>
                  <a:schemeClr val="bg1"/>
                </a:solidFill>
                <a:latin typeface="Aharoni"/>
                <a:cs typeface="Arial"/>
                <a:sym typeface="+mn-ea"/>
              </a:rPr>
              <a:t>Kirubakaran V (2023503546)</a:t>
            </a:r>
            <a:endParaRPr lang="en-GB" sz="1800" b="1">
              <a:solidFill>
                <a:schemeClr val="bg1"/>
              </a:solidFill>
              <a:latin typeface="Aharoni"/>
              <a:cs typeface="Arial"/>
            </a:endParaRPr>
          </a:p>
          <a:p>
            <a:pPr marL="285750" indent="-285750">
              <a:lnSpc>
                <a:spcPct val="90000"/>
              </a:lnSpc>
              <a:spcBef>
                <a:spcPts val="1000"/>
              </a:spcBef>
              <a:buFont typeface="Arial"/>
              <a:buChar char="•"/>
            </a:pPr>
            <a:r>
              <a:rPr lang="en-GB" sz="1800" b="1" err="1">
                <a:solidFill>
                  <a:schemeClr val="bg1"/>
                </a:solidFill>
                <a:latin typeface="Aharoni"/>
                <a:cs typeface="Arial"/>
                <a:sym typeface="+mn-ea"/>
              </a:rPr>
              <a:t>Perumall</a:t>
            </a:r>
            <a:r>
              <a:rPr lang="en-GB" sz="1800" b="1">
                <a:solidFill>
                  <a:schemeClr val="bg1"/>
                </a:solidFill>
                <a:latin typeface="Aharoni"/>
                <a:cs typeface="Arial"/>
                <a:sym typeface="+mn-ea"/>
              </a:rPr>
              <a:t> </a:t>
            </a:r>
            <a:r>
              <a:rPr lang="en-GB" sz="1800" b="1" dirty="0">
                <a:solidFill>
                  <a:schemeClr val="bg1"/>
                </a:solidFill>
                <a:latin typeface="Aharoni"/>
                <a:cs typeface="Arial"/>
                <a:sym typeface="+mn-ea"/>
              </a:rPr>
              <a:t>rishi P (2023503551)</a:t>
            </a:r>
            <a:endParaRPr lang="en-GB" sz="1800" b="1">
              <a:solidFill>
                <a:schemeClr val="bg1"/>
              </a:solidFill>
              <a:latin typeface="Aharoni"/>
              <a:cs typeface="Arial"/>
            </a:endParaRPr>
          </a:p>
          <a:p>
            <a:pPr marL="285750" lvl="0" indent="-285750" algn="l">
              <a:lnSpc>
                <a:spcPct val="90000"/>
              </a:lnSpc>
              <a:spcBef>
                <a:spcPts val="1000"/>
              </a:spcBef>
              <a:spcAft>
                <a:spcPts val="0"/>
              </a:spcAft>
              <a:buFont typeface="Arial"/>
              <a:buChar char="•"/>
            </a:pPr>
            <a:r>
              <a:rPr lang="en-GB" sz="1800" b="1" dirty="0">
                <a:solidFill>
                  <a:schemeClr val="bg1"/>
                </a:solidFill>
                <a:latin typeface="Aharoni"/>
                <a:cs typeface="Arial"/>
                <a:sym typeface="+mn-ea"/>
              </a:rPr>
              <a:t>Sowmiya Narayanan(2023503582)</a:t>
            </a:r>
            <a:endParaRPr lang="en-GB" sz="1800" b="1">
              <a:solidFill>
                <a:schemeClr val="bg1"/>
              </a:solidFill>
              <a:latin typeface="Aharoni"/>
              <a:cs typeface="Arial"/>
            </a:endParaRPr>
          </a:p>
          <a:p>
            <a:pPr marL="285750" lvl="0" indent="-285750" algn="l">
              <a:lnSpc>
                <a:spcPct val="90000"/>
              </a:lnSpc>
              <a:spcBef>
                <a:spcPts val="1000"/>
              </a:spcBef>
              <a:spcAft>
                <a:spcPts val="0"/>
              </a:spcAft>
              <a:buFont typeface="Arial"/>
              <a:buChar char="•"/>
            </a:pPr>
            <a:r>
              <a:rPr lang="en-GB" sz="1800" b="1" dirty="0">
                <a:solidFill>
                  <a:schemeClr val="bg1"/>
                </a:solidFill>
                <a:latin typeface="Aharoni"/>
                <a:cs typeface="Arial"/>
                <a:sym typeface="+mn-ea"/>
              </a:rPr>
              <a:t>Dharanidharan L (2023503508)</a:t>
            </a:r>
            <a:endParaRPr lang="en-GB" sz="1800" b="1">
              <a:solidFill>
                <a:schemeClr val="bg1"/>
              </a:solidFill>
              <a:latin typeface="Aharoni"/>
              <a:cs typeface="Arial"/>
            </a:endParaRPr>
          </a:p>
          <a:p>
            <a:pPr marL="285750" indent="-285750">
              <a:lnSpc>
                <a:spcPct val="90000"/>
              </a:lnSpc>
              <a:spcBef>
                <a:spcPts val="1000"/>
              </a:spcBef>
              <a:buFont typeface="Arial"/>
              <a:buChar char="•"/>
            </a:pPr>
            <a:r>
              <a:rPr lang="en-GB" sz="1800" b="1">
                <a:solidFill>
                  <a:schemeClr val="bg1"/>
                </a:solidFill>
                <a:latin typeface="Aharoni"/>
                <a:cs typeface="Arial"/>
                <a:sym typeface="+mn-ea"/>
              </a:rPr>
              <a:t>Sibichakaravarthi S  (2023503027)</a:t>
            </a:r>
            <a:endParaRPr lang="en-GB" sz="1800" b="1">
              <a:solidFill>
                <a:schemeClr val="bg1"/>
              </a:solidFill>
              <a:latin typeface="Aharoni"/>
              <a:cs typeface="Arial"/>
            </a:endParaRPr>
          </a:p>
          <a:p>
            <a:pPr marL="285750" lvl="0" indent="-285750" algn="l">
              <a:lnSpc>
                <a:spcPct val="90000"/>
              </a:lnSpc>
              <a:spcBef>
                <a:spcPts val="1000"/>
              </a:spcBef>
              <a:spcAft>
                <a:spcPts val="0"/>
              </a:spcAft>
              <a:buFont typeface="Arial"/>
              <a:buChar char="•"/>
            </a:pPr>
            <a:endParaRPr lang="en-GB" sz="1800" b="1" dirty="0">
              <a:solidFill>
                <a:srgbClr val="1B212C"/>
              </a:solidFill>
              <a:latin typeface="Aharoni"/>
              <a:cs typeface="Arial"/>
            </a:endParaRPr>
          </a:p>
          <a:p>
            <a:pPr lvl="0" indent="0" algn="l">
              <a:spcBef>
                <a:spcPts val="0"/>
              </a:spcBef>
              <a:spcAft>
                <a:spcPts val="0"/>
              </a:spcAft>
              <a:buFontTx/>
              <a:buNone/>
            </a:pPr>
            <a:endParaRPr lang="en-US" sz="1600" b="1" dirty="0">
              <a:latin typeface="Aharoni"/>
              <a:cs typeface="Arial"/>
            </a:endParaRPr>
          </a:p>
        </p:txBody>
      </p:sp>
      <p:pic>
        <p:nvPicPr>
          <p:cNvPr id="6" name="Google Shape;232;p17"/>
          <p:cNvPicPr/>
          <p:nvPr/>
        </p:nvPicPr>
        <p:blipFill>
          <a:blip r:embed="rId3"/>
          <a:srcRect t="9024" r="13111"/>
          <a:stretch>
            <a:fillRect/>
          </a:stretch>
        </p:blipFill>
        <p:spPr>
          <a:xfrm>
            <a:off x="4062216" y="1550707"/>
            <a:ext cx="2792399" cy="2895300"/>
          </a:xfrm>
          <a:prstGeom prst="parallelogram">
            <a:avLst>
              <a:gd name="adj" fmla="val 25000"/>
            </a:avLst>
          </a:prstGeom>
          <a:noFill/>
          <a:ln>
            <a:noFill/>
          </a:ln>
        </p:spPr>
      </p:pic>
      <p:pic>
        <p:nvPicPr>
          <p:cNvPr id="7" name="Google Shape;233;p17"/>
          <p:cNvPicPr/>
          <p:nvPr/>
        </p:nvPicPr>
        <p:blipFill>
          <a:blip r:embed="rId4"/>
          <a:stretch>
            <a:fillRect/>
          </a:stretch>
        </p:blipFill>
        <p:spPr>
          <a:xfrm>
            <a:off x="6145267" y="2040505"/>
            <a:ext cx="3000300" cy="2914800"/>
          </a:xfrm>
          <a:prstGeom prst="trapezoid">
            <a:avLst>
              <a:gd name="adj" fmla="val 25000"/>
            </a:avLst>
          </a:prstGeom>
          <a:noFill/>
          <a:ln>
            <a:noFill/>
          </a:ln>
        </p:spPr>
      </p:pic>
      <p:pic>
        <p:nvPicPr>
          <p:cNvPr id="8" name="Google Shape;234;p17"/>
          <p:cNvPicPr/>
          <p:nvPr/>
        </p:nvPicPr>
        <p:blipFill>
          <a:blip r:embed="rId5"/>
          <a:srcRect r="-5697"/>
          <a:stretch>
            <a:fillRect/>
          </a:stretch>
        </p:blipFill>
        <p:spPr>
          <a:xfrm>
            <a:off x="4729695" y="-108834"/>
            <a:ext cx="2418000" cy="2394300"/>
          </a:xfrm>
          <a:prstGeom prst="ellipse">
            <a:avLst/>
          </a:prstGeom>
          <a:noFill/>
          <a:ln>
            <a:noFill/>
          </a:ln>
        </p:spPr>
      </p:pic>
      <p:pic>
        <p:nvPicPr>
          <p:cNvPr id="11" name="Picture 10" descr="A logo on a circle&#10;&#10;AI-generated content may be incorrect.">
            <a:extLst>
              <a:ext uri="{FF2B5EF4-FFF2-40B4-BE49-F238E27FC236}">
                <a16:creationId xmlns:a16="http://schemas.microsoft.com/office/drawing/2014/main" id="{63AD2E4A-8155-CB78-971A-5211FF332CA3}"/>
              </a:ext>
            </a:extLst>
          </p:cNvPr>
          <p:cNvPicPr>
            <a:picLocks noChangeAspect="1"/>
          </p:cNvPicPr>
          <p:nvPr/>
        </p:nvPicPr>
        <p:blipFill>
          <a:blip r:embed="rId6"/>
          <a:srcRect t="16166" r="-2" b="11053"/>
          <a:stretch>
            <a:fillRect/>
          </a:stretch>
        </p:blipFill>
        <p:spPr>
          <a:xfrm>
            <a:off x="7000548" y="-112419"/>
            <a:ext cx="2142311" cy="215483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4">
                    <a:lumMod val="75000"/>
                  </a:schemeClr>
                </a:solidFill>
              </a:rPr>
              <a:t>Phase 1 &amp; Phase 2 </a:t>
            </a:r>
            <a:endParaRPr lang="en-US" b="1">
              <a:solidFill>
                <a:schemeClr val="accent4">
                  <a:lumMod val="75000"/>
                </a:schemeClr>
              </a:solidFill>
            </a:endParaRPr>
          </a:p>
        </p:txBody>
      </p:sp>
      <p:pic>
        <p:nvPicPr>
          <p:cNvPr id="8" name="Picture 7" descr="A screenshot of a computer&#10;&#10;AI-generated content may be incorrect."/>
          <p:cNvPicPr>
            <a:picLocks noChangeAspect="1"/>
          </p:cNvPicPr>
          <p:nvPr/>
        </p:nvPicPr>
        <p:blipFill>
          <a:blip r:embed="rId3"/>
          <a:stretch>
            <a:fillRect/>
          </a:stretch>
        </p:blipFill>
        <p:spPr>
          <a:xfrm>
            <a:off x="1153659" y="945662"/>
            <a:ext cx="7038901" cy="39506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4">
                    <a:lumMod val="75000"/>
                  </a:schemeClr>
                </a:solidFill>
              </a:rPr>
              <a:t>Phase 3 &amp; Phase 4 </a:t>
            </a:r>
            <a:endParaRPr lang="en-US" b="1">
              <a:solidFill>
                <a:schemeClr val="accent4">
                  <a:lumMod val="75000"/>
                </a:schemeClr>
              </a:solidFill>
            </a:endParaRPr>
          </a:p>
        </p:txBody>
      </p:sp>
      <p:pic>
        <p:nvPicPr>
          <p:cNvPr id="2" name="Picture 1" descr="A screenshot of a computer&#10;&#10;AI-generated content may be incorrect."/>
          <p:cNvPicPr>
            <a:picLocks noChangeAspect="1"/>
          </p:cNvPicPr>
          <p:nvPr/>
        </p:nvPicPr>
        <p:blipFill>
          <a:blip r:embed="rId3"/>
          <a:stretch>
            <a:fillRect/>
          </a:stretch>
        </p:blipFill>
        <p:spPr>
          <a:xfrm>
            <a:off x="1125884" y="1086338"/>
            <a:ext cx="7322548" cy="380108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a:lnSpc>
                <a:spcPct val="90000"/>
              </a:lnSpc>
            </a:pPr>
            <a:r>
              <a:rPr lang="en-US" b="1" dirty="0">
                <a:solidFill>
                  <a:schemeClr val="accent4">
                    <a:lumMod val="75000"/>
                  </a:schemeClr>
                </a:solidFill>
                <a:ea typeface="Roboto"/>
                <a:cs typeface="Roboto"/>
              </a:rPr>
              <a:t>Platforms and Resolutions</a:t>
            </a:r>
            <a:endParaRPr lang="en-US" b="1">
              <a:solidFill>
                <a:schemeClr val="accent4">
                  <a:lumMod val="75000"/>
                </a:schemeClr>
              </a:solidFill>
            </a:endParaRPr>
          </a:p>
        </p:txBody>
      </p:sp>
      <p:sp>
        <p:nvSpPr>
          <p:cNvPr id="249" name="Google Shape;249;p19"/>
          <p:cNvSpPr txBox="1">
            <a:spLocks noGrp="1"/>
          </p:cNvSpPr>
          <p:nvPr>
            <p:ph type="body" idx="4294967295"/>
          </p:nvPr>
        </p:nvSpPr>
        <p:spPr>
          <a:xfrm>
            <a:off x="311700" y="1208225"/>
            <a:ext cx="4069800" cy="3264408"/>
          </a:xfrm>
        </p:spPr>
        <p:txBody>
          <a:bodyPr spcFirstLastPara="1" lIns="91425" tIns="91425" rIns="91425" bIns="91425" anchor="t" anchorCtr="0">
            <a:noAutofit/>
          </a:bodyPr>
          <a:lstStyle/>
          <a:p>
            <a:pPr>
              <a:lnSpc>
                <a:spcPct val="105000"/>
              </a:lnSpc>
              <a:spcAft>
                <a:spcPts val="600"/>
              </a:spcAft>
              <a:buClr>
                <a:srgbClr val="000000"/>
              </a:buClr>
              <a:buFont typeface="Arial" panose="020B0604020202020204"/>
            </a:pPr>
            <a:r>
              <a:rPr lang="en-US" sz="1200" b="0" i="0" u="none" strike="noStrike" cap="none" dirty="0"/>
              <a:t>For </a:t>
            </a:r>
            <a:r>
              <a:rPr lang="en-US" sz="1200" b="0" i="0" u="none" strike="noStrike" cap="none" dirty="0" err="1"/>
              <a:t>ParkPal</a:t>
            </a:r>
            <a:r>
              <a:rPr lang="en-US" sz="1200" b="0" i="0" u="none" strike="noStrike" cap="none" dirty="0"/>
              <a:t>, I chose a cross-platform design so the app can run smoothly on all major devices. Since parking information must be accessible anywhere, supporting multiple screen sizes is essential. I also included four modes—Dark Mode, Light Mode, Dark Accessibility Mode, and Light Accessibility Mode—to ensure that users with visual difficulties, including color blindness, can use the app comfortably.</a:t>
            </a:r>
          </a:p>
          <a:p>
            <a:pPr>
              <a:lnSpc>
                <a:spcPct val="105000"/>
              </a:lnSpc>
              <a:spcAft>
                <a:spcPts val="600"/>
              </a:spcAft>
              <a:buClr>
                <a:srgbClr val="000000"/>
              </a:buClr>
              <a:buFont typeface="Arial" panose="020B0604020202020204"/>
            </a:pPr>
            <a:r>
              <a:rPr lang="en-US" sz="1200" b="0" i="0" u="none" strike="noStrike" cap="none" dirty="0"/>
              <a:t> The resolutions I designed for are (pixels):</a:t>
            </a:r>
          </a:p>
          <a:p>
            <a:pPr>
              <a:lnSpc>
                <a:spcPct val="105000"/>
              </a:lnSpc>
              <a:spcAft>
                <a:spcPts val="600"/>
              </a:spcAft>
              <a:buClr>
                <a:srgbClr val="000000"/>
              </a:buClr>
              <a:buFont typeface="Arial" panose="020B0604020202020204"/>
            </a:pPr>
            <a:r>
              <a:rPr lang="en-US" sz="1200" b="0" i="0" u="none" strike="noStrike" cap="none" dirty="0"/>
              <a:t>Mobile : 0 ~ 559</a:t>
            </a:r>
            <a:br>
              <a:rPr lang="en-US" sz="1200" b="0" i="0" u="none" strike="noStrike" cap="none" dirty="0"/>
            </a:br>
            <a:r>
              <a:rPr lang="en-US" sz="1200" b="0" i="0" u="none" strike="noStrike" cap="none" dirty="0"/>
              <a:t>Phablet : 560 ~ 769</a:t>
            </a:r>
            <a:br>
              <a:rPr lang="en-US" sz="1200" b="0" i="0" u="none" strike="noStrike" cap="none" dirty="0"/>
            </a:br>
            <a:r>
              <a:rPr lang="en-US" sz="1200" b="0" i="0" u="none" strike="noStrike" cap="none" dirty="0"/>
              <a:t>Tablet : 770 ~ 991</a:t>
            </a:r>
            <a:br>
              <a:rPr lang="en-US" sz="1200" b="0" i="0" u="none" strike="noStrike" cap="none" dirty="0"/>
            </a:br>
            <a:r>
              <a:rPr lang="en-US" sz="1200" b="0" i="0" u="none" strike="noStrike" cap="none" dirty="0"/>
              <a:t>Desktop Small : 992 ~ 1439</a:t>
            </a:r>
            <a:br>
              <a:rPr lang="en-US" sz="1200" b="0" i="0" u="none" strike="noStrike" cap="none" dirty="0"/>
            </a:br>
            <a:r>
              <a:rPr lang="en-US" sz="1200" b="0" i="0" u="none" strike="noStrike" cap="none" dirty="0"/>
              <a:t>Desktop Large : 1440 ~ 2559</a:t>
            </a:r>
            <a:br>
              <a:rPr lang="en-US" sz="1200" b="0" i="0" u="none" strike="noStrike" cap="none" dirty="0"/>
            </a:br>
            <a:r>
              <a:rPr lang="en-US" sz="1200" b="0" i="0" u="none" strike="noStrike" cap="none" dirty="0"/>
              <a:t>4K Display : 2560 and above</a:t>
            </a:r>
          </a:p>
        </p:txBody>
      </p:sp>
      <p:pic>
        <p:nvPicPr>
          <p:cNvPr id="1028" name="Picture 4" descr="UI/UX Case Study: My Car Parking :: Behanc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2500" y="1314254"/>
            <a:ext cx="4069800" cy="3052350"/>
          </a:xfrm>
          <a:prstGeom prst="rect">
            <a:avLst/>
          </a:prstGeom>
          <a:solidFill>
            <a:srgbClr val="FFFFFF"/>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4847" y="254300"/>
            <a:ext cx="8229600" cy="46389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0492" y="341506"/>
            <a:ext cx="7715250" cy="44604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2956" y="111512"/>
            <a:ext cx="7999141" cy="50319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err="1">
                <a:solidFill>
                  <a:srgbClr val="FF9900"/>
                </a:solidFill>
                <a:latin typeface="Roboto"/>
                <a:ea typeface="Roboto"/>
                <a:cs typeface="Roboto"/>
              </a:rPr>
              <a:t>ParkPal</a:t>
            </a:r>
            <a:r>
              <a:rPr lang="en-GB" sz="3200" b="1" dirty="0">
                <a:solidFill>
                  <a:srgbClr val="FF9900"/>
                </a:solidFill>
                <a:latin typeface="Roboto"/>
                <a:ea typeface="Roboto"/>
                <a:cs typeface="Roboto"/>
              </a:rPr>
              <a:t> – Parking surveys and </a:t>
            </a:r>
            <a:r>
              <a:rPr lang="en-GB" sz="3200" b="1">
                <a:solidFill>
                  <a:srgbClr val="FF9900"/>
                </a:solidFill>
                <a:latin typeface="Roboto"/>
                <a:ea typeface="Roboto"/>
                <a:cs typeface="Roboto"/>
              </a:rPr>
              <a:t>Insight</a:t>
            </a:r>
            <a:endParaRPr lang="en-GB" sz="3200" b="1">
              <a:solidFill>
                <a:srgbClr val="000000"/>
              </a:solidFill>
              <a:latin typeface="Roboto"/>
              <a:ea typeface="Roboto"/>
              <a:cs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567015" y="488781"/>
            <a:ext cx="7038900" cy="487200"/>
          </a:xfrm>
          <a:prstGeom prst="rect">
            <a:avLst/>
          </a:prstGeom>
        </p:spPr>
        <p:txBody>
          <a:bodyPr spcFirstLastPara="1" wrap="square" lIns="91425" tIns="91425" rIns="91425" bIns="91425" anchor="t" anchorCtr="0">
            <a:noAutofit/>
          </a:bodyPr>
          <a:lstStyle/>
          <a:p>
            <a:r>
              <a:rPr lang="en-GB" sz="2300" b="1" dirty="0">
                <a:solidFill>
                  <a:srgbClr val="FF9900"/>
                </a:solidFill>
                <a:latin typeface="Roboto"/>
                <a:ea typeface="Roboto"/>
                <a:cs typeface="Roboto"/>
              </a:rPr>
              <a:t>Pain Points</a:t>
            </a:r>
            <a:br>
              <a:rPr lang="en-GB" sz="2300" b="1" dirty="0">
                <a:solidFill>
                  <a:srgbClr val="FF9900"/>
                </a:solidFill>
                <a:latin typeface="Roboto"/>
                <a:ea typeface="Roboto"/>
                <a:cs typeface="Roboto"/>
              </a:rPr>
            </a:br>
            <a:endParaRPr lang="en-US" sz="2300">
              <a:solidFill>
                <a:srgbClr val="000000"/>
              </a:solidFill>
              <a:latin typeface="Roboto"/>
              <a:ea typeface="Roboto"/>
              <a:cs typeface="Roboto"/>
            </a:endParaRPr>
          </a:p>
        </p:txBody>
      </p:sp>
      <p:sp>
        <p:nvSpPr>
          <p:cNvPr id="242" name="Google Shape;242;p18"/>
          <p:cNvSpPr txBox="1"/>
          <p:nvPr/>
        </p:nvSpPr>
        <p:spPr>
          <a:xfrm>
            <a:off x="567015" y="1143638"/>
            <a:ext cx="6398995" cy="2304668"/>
          </a:xfrm>
          <a:prstGeom prst="rect">
            <a:avLst/>
          </a:prstGeom>
          <a:noFill/>
          <a:ln>
            <a:noFill/>
          </a:ln>
        </p:spPr>
        <p:txBody>
          <a:bodyPr spcFirstLastPara="1" wrap="square" lIns="91425" tIns="91425" rIns="91425" bIns="91425" anchor="t" anchorCtr="0">
            <a:noAutofit/>
          </a:bodyPr>
          <a:lstStyle/>
          <a:p>
            <a:pPr algn="just">
              <a:lnSpc>
                <a:spcPct val="150000"/>
              </a:lnSpc>
            </a:pPr>
            <a:r>
              <a:rPr lang="en-US" sz="2000" b="1" dirty="0">
                <a:solidFill>
                  <a:schemeClr val="bg1"/>
                </a:solidFill>
                <a:latin typeface="Aharoni"/>
                <a:cs typeface="Aharoni"/>
              </a:rPr>
              <a:t>1.  Spot verification challenges</a:t>
            </a:r>
            <a:endParaRPr lang="en-US" sz="2000" b="1">
              <a:solidFill>
                <a:schemeClr val="bg1"/>
              </a:solidFill>
              <a:latin typeface="Aharoni"/>
              <a:cs typeface="Aharoni"/>
            </a:endParaRPr>
          </a:p>
          <a:p>
            <a:pPr algn="just">
              <a:lnSpc>
                <a:spcPct val="150000"/>
              </a:lnSpc>
            </a:pPr>
            <a:r>
              <a:rPr lang="en-US" sz="2000" b="1" dirty="0">
                <a:solidFill>
                  <a:schemeClr val="bg1"/>
                </a:solidFill>
                <a:latin typeface="Aharoni"/>
                <a:cs typeface="Aharoni"/>
              </a:rPr>
              <a:t>2. Real-time accuracy issues</a:t>
            </a:r>
            <a:endParaRPr lang="en-US" sz="2000" b="1">
              <a:solidFill>
                <a:schemeClr val="bg1"/>
              </a:solidFill>
              <a:latin typeface="Aharoni"/>
              <a:cs typeface="Aharoni"/>
            </a:endParaRPr>
          </a:p>
          <a:p>
            <a:pPr algn="just">
              <a:lnSpc>
                <a:spcPct val="150000"/>
              </a:lnSpc>
            </a:pPr>
            <a:r>
              <a:rPr lang="en-US" sz="2000" b="1" dirty="0">
                <a:solidFill>
                  <a:schemeClr val="bg1"/>
                </a:solidFill>
                <a:latin typeface="Aharoni"/>
                <a:cs typeface="Aharoni"/>
              </a:rPr>
              <a:t>3. Referral fraud risks</a:t>
            </a:r>
            <a:endParaRPr lang="en-US" sz="2000" b="1">
              <a:solidFill>
                <a:schemeClr val="bg1"/>
              </a:solidFill>
              <a:latin typeface="Aharoni"/>
              <a:cs typeface="Aharoni"/>
            </a:endParaRPr>
          </a:p>
          <a:p>
            <a:pPr algn="just">
              <a:lnSpc>
                <a:spcPct val="150000"/>
              </a:lnSpc>
            </a:pPr>
            <a:r>
              <a:rPr lang="en-US" sz="2000" b="1" dirty="0">
                <a:solidFill>
                  <a:schemeClr val="bg1"/>
                </a:solidFill>
                <a:latin typeface="Aharoni"/>
                <a:cs typeface="Aharoni"/>
              </a:rPr>
              <a:t>4.Partnership &amp; legal constraints</a:t>
            </a:r>
            <a:endParaRPr lang="en-US" sz="2000" b="1">
              <a:solidFill>
                <a:schemeClr val="bg1"/>
              </a:solidFill>
              <a:latin typeface="Aharoni"/>
              <a:cs typeface="Aharoni"/>
            </a:endParaRPr>
          </a:p>
          <a:p>
            <a:pPr algn="just">
              <a:lnSpc>
                <a:spcPct val="150000"/>
              </a:lnSpc>
            </a:pPr>
            <a:r>
              <a:rPr lang="en-US" sz="2000" b="1" dirty="0">
                <a:solidFill>
                  <a:schemeClr val="bg1"/>
                </a:solidFill>
                <a:latin typeface="Aharoni"/>
                <a:cs typeface="Aharoni"/>
              </a:rPr>
              <a:t>5.Guaranteed spot allocation difficulty</a:t>
            </a:r>
            <a:endParaRPr lang="en-US" sz="2000" b="1">
              <a:solidFill>
                <a:schemeClr val="bg1"/>
              </a:solidFill>
              <a:latin typeface="Aharoni"/>
              <a:cs typeface="Aharoni"/>
            </a:endParaRPr>
          </a:p>
          <a:p>
            <a:pPr algn="just">
              <a:lnSpc>
                <a:spcPct val="150000"/>
              </a:lnSpc>
            </a:pPr>
            <a:r>
              <a:rPr lang="en-US" sz="2000" b="1" dirty="0">
                <a:solidFill>
                  <a:schemeClr val="bg1"/>
                </a:solidFill>
                <a:latin typeface="Aharoni"/>
                <a:cs typeface="Aharoni"/>
              </a:rPr>
              <a:t>6. High infrastructure costs</a:t>
            </a:r>
            <a:endParaRPr lang="en-US" sz="2000" b="1">
              <a:solidFill>
                <a:schemeClr val="bg1"/>
              </a:solidFill>
              <a:latin typeface="Aharoni"/>
              <a:cs typeface="Aharoni"/>
            </a:endParaRPr>
          </a:p>
          <a:p>
            <a:pPr algn="just">
              <a:lnSpc>
                <a:spcPct val="150000"/>
              </a:lnSpc>
            </a:pPr>
            <a:r>
              <a:rPr lang="en-US" sz="2000" b="1" dirty="0">
                <a:solidFill>
                  <a:schemeClr val="bg1"/>
                </a:solidFill>
                <a:latin typeface="Aharoni"/>
                <a:cs typeface="Aharoni"/>
              </a:rPr>
              <a:t>7. Liability &amp; safety concerns</a:t>
            </a:r>
            <a:endParaRPr lang="en-US" sz="2000" b="1">
              <a:solidFill>
                <a:schemeClr val="bg1"/>
              </a:solidFill>
              <a:latin typeface="Aharoni"/>
              <a:cs typeface="Aharon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88570" y="652711"/>
            <a:ext cx="7038900" cy="914100"/>
          </a:xfrm>
          <a:prstGeom prst="rect">
            <a:avLst/>
          </a:prstGeom>
        </p:spPr>
        <p:txBody>
          <a:bodyPr spcFirstLastPara="1" wrap="square" lIns="91425" tIns="91425" rIns="91425" bIns="91425" anchor="t" anchorCtr="0">
            <a:noAutofit/>
          </a:bodyPr>
          <a:lstStyle/>
          <a:p>
            <a:r>
              <a:rPr lang="en-GB" sz="2300" b="1" dirty="0">
                <a:solidFill>
                  <a:srgbClr val="FF9900"/>
                </a:solidFill>
                <a:latin typeface="Roboto"/>
                <a:ea typeface="Roboto"/>
                <a:cs typeface="Roboto"/>
              </a:rPr>
              <a:t>Survey Summary</a:t>
            </a:r>
            <a:endParaRPr lang="en-IN" sz="2300" dirty="0">
              <a:solidFill>
                <a:srgbClr val="000000"/>
              </a:solidFill>
              <a:latin typeface="Roboto"/>
              <a:ea typeface="Roboto"/>
              <a:cs typeface="Roboto"/>
            </a:endParaRPr>
          </a:p>
        </p:txBody>
      </p:sp>
      <p:sp>
        <p:nvSpPr>
          <p:cNvPr id="249" name="Google Shape;249;p19"/>
          <p:cNvSpPr txBox="1">
            <a:spLocks noGrp="1"/>
          </p:cNvSpPr>
          <p:nvPr>
            <p:ph type="body" idx="1"/>
          </p:nvPr>
        </p:nvSpPr>
        <p:spPr>
          <a:xfrm>
            <a:off x="1208203" y="1567550"/>
            <a:ext cx="7038900" cy="2911200"/>
          </a:xfrm>
          <a:prstGeom prst="rect">
            <a:avLst/>
          </a:prstGeom>
        </p:spPr>
        <p:txBody>
          <a:bodyPr spcFirstLastPara="1" wrap="square" lIns="91425" tIns="91425" rIns="91425" bIns="91425" anchor="t" anchorCtr="0">
            <a:noAutofit/>
          </a:bodyPr>
          <a:lstStyle/>
          <a:p>
            <a:pPr>
              <a:lnSpc>
                <a:spcPct val="114999"/>
              </a:lnSpc>
            </a:pPr>
            <a:r>
              <a:rPr lang="en-US" sz="1400" b="1" dirty="0">
                <a:latin typeface="Aharoni"/>
              </a:rPr>
              <a:t> </a:t>
            </a:r>
            <a:r>
              <a:rPr lang="en-US" sz="2400" b="1" dirty="0">
                <a:latin typeface="Aharoni"/>
              </a:rPr>
              <a:t>46% struggle to find parking a few times a week</a:t>
            </a:r>
          </a:p>
          <a:p>
            <a:pPr>
              <a:lnSpc>
                <a:spcPct val="114999"/>
              </a:lnSpc>
            </a:pPr>
            <a:r>
              <a:rPr lang="en-US" sz="2400" b="1" dirty="0">
                <a:latin typeface="Aharoni"/>
              </a:rPr>
              <a:t> 48% spend 10–20 minutes searching</a:t>
            </a:r>
          </a:p>
          <a:p>
            <a:pPr>
              <a:lnSpc>
                <a:spcPct val="114999"/>
              </a:lnSpc>
            </a:pPr>
            <a:r>
              <a:rPr lang="en-US" sz="2400" b="1" dirty="0">
                <a:latin typeface="Aharoni"/>
              </a:rPr>
              <a:t> 63% would use a parking app</a:t>
            </a:r>
          </a:p>
          <a:p>
            <a:pPr>
              <a:lnSpc>
                <a:spcPct val="114999"/>
              </a:lnSpc>
            </a:pPr>
            <a:r>
              <a:rPr lang="en-US" sz="2400" b="1" dirty="0">
                <a:latin typeface="Aharoni"/>
              </a:rPr>
              <a:t> 49% may subscribe</a:t>
            </a:r>
          </a:p>
          <a:p>
            <a:pPr>
              <a:lnSpc>
                <a:spcPct val="114999"/>
              </a:lnSpc>
            </a:pPr>
            <a:r>
              <a:rPr lang="en-US" sz="2400" b="1" dirty="0">
                <a:latin typeface="Aharoni"/>
              </a:rPr>
              <a:t> 57% would refer spots for money</a:t>
            </a:r>
          </a:p>
          <a:p>
            <a:pPr>
              <a:lnSpc>
                <a:spcPct val="114999"/>
              </a:lnSpc>
            </a:pPr>
            <a:r>
              <a:rPr lang="en-US" sz="2400" b="1" dirty="0">
                <a:latin typeface="Aharoni"/>
              </a:rPr>
              <a:t> Preferred price range: ₹149–₹199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r>
              <a:rPr lang="en-GB" sz="2300" b="1" dirty="0">
                <a:solidFill>
                  <a:srgbClr val="FF9900"/>
                </a:solidFill>
                <a:latin typeface="Roboto"/>
                <a:ea typeface="Roboto"/>
                <a:cs typeface="Roboto"/>
              </a:rPr>
              <a:t>Parking struggle graph</a:t>
            </a:r>
            <a:endParaRPr lang="en-US" sz="2300" dirty="0">
              <a:solidFill>
                <a:srgbClr val="000000"/>
              </a:solidFill>
              <a:latin typeface="Roboto"/>
              <a:ea typeface="Roboto"/>
              <a:cs typeface="Roboto"/>
            </a:endParaRPr>
          </a:p>
        </p:txBody>
      </p:sp>
      <p:sp>
        <p:nvSpPr>
          <p:cNvPr id="255" name="Google Shape;255;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panose="00000500000000000000"/>
                <a:ea typeface="Montserrat" panose="00000500000000000000"/>
                <a:cs typeface="Montserrat" panose="00000500000000000000"/>
                <a:sym typeface="Montserrat" panose="00000500000000000000"/>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6" name="Google Shape;256;p20"/>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solidFill>
                <a:srgbClr val="FFFFFF"/>
              </a:solidFill>
            </a:endParaRPr>
          </a:p>
        </p:txBody>
      </p:sp>
      <p:sp>
        <p:nvSpPr>
          <p:cNvPr id="257" name="Google Shape;257;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panose="00000500000000000000"/>
                <a:ea typeface="Montserrat" panose="00000500000000000000"/>
                <a:cs typeface="Montserrat" panose="00000500000000000000"/>
                <a:sym typeface="Montserrat" panose="00000500000000000000"/>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8" name="Google Shape;258;p20"/>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solidFill>
                <a:srgbClr val="FFFFFF"/>
              </a:solidFill>
            </a:endParaRPr>
          </a:p>
        </p:txBody>
      </p:sp>
      <p:sp>
        <p:nvSpPr>
          <p:cNvPr id="259" name="Google Shape;259;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panose="00000500000000000000"/>
                <a:ea typeface="Montserrat" panose="00000500000000000000"/>
                <a:cs typeface="Montserrat" panose="00000500000000000000"/>
                <a:sym typeface="Montserrat" panose="00000500000000000000"/>
              </a:rPr>
              <a:t>03</a:t>
            </a:r>
            <a:endParaRPr sz="1300">
              <a:solidFill>
                <a:srgbClr val="FFFFFF"/>
              </a:solidFill>
            </a:endParaRPr>
          </a:p>
        </p:txBody>
      </p:sp>
      <p:sp>
        <p:nvSpPr>
          <p:cNvPr id="260" name="Google Shape;260;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solidFill>
                <a:srgbClr val="FFFFFF"/>
              </a:solidFill>
            </a:endParaRPr>
          </a:p>
        </p:txBody>
      </p:sp>
      <p:pic>
        <p:nvPicPr>
          <p:cNvPr id="2" name="Picture 1" descr="chart1.png"/>
          <p:cNvPicPr>
            <a:picLocks noChangeAspect="1"/>
          </p:cNvPicPr>
          <p:nvPr/>
        </p:nvPicPr>
        <p:blipFill>
          <a:blip r:embed="rId3"/>
          <a:stretch>
            <a:fillRect/>
          </a:stretch>
        </p:blipFill>
        <p:spPr>
          <a:xfrm>
            <a:off x="914400" y="1371600"/>
            <a:ext cx="7315200" cy="35383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9;p18"/>
          <p:cNvSpPr>
            <a:spLocks noGrp="1"/>
          </p:cNvSpPr>
          <p:nvPr>
            <p:ph type="title" idx="12"/>
          </p:nvPr>
        </p:nvSpPr>
        <p:spPr>
          <a:xfrm>
            <a:off x="1125375" y="437865"/>
            <a:ext cx="3005700" cy="510900"/>
          </a:xfrm>
          <a:prstGeom prst="rect">
            <a:avLst/>
          </a:prstGeom>
          <a:noFill/>
          <a:ln>
            <a:noFill/>
          </a:ln>
        </p:spPr>
        <p:txBody>
          <a:bodyPr spcFirstLastPara="1" wrap="square" lIns="91425" tIns="91425" rIns="91425" bIns="91425" rtlCol="0" anchor="t">
            <a:noAutofit/>
          </a:bodyPr>
          <a:lstStyle/>
          <a:p>
            <a:pPr marL="0" lvl="0" indent="0" algn="l" rtl="0">
              <a:lnSpc>
                <a:spcPct val="115000"/>
              </a:lnSpc>
              <a:spcBef>
                <a:spcPts val="1800"/>
              </a:spcBef>
              <a:spcAft>
                <a:spcPts val="400"/>
              </a:spcAft>
              <a:buNone/>
            </a:pPr>
            <a:r>
              <a:rPr lang="en-GB" sz="2700" b="1" dirty="0">
                <a:solidFill>
                  <a:srgbClr val="FF9900"/>
                </a:solidFill>
                <a:latin typeface="Roboto" panose="02000000000000000000"/>
              </a:rPr>
              <a:t>What is ParkPal?</a:t>
            </a:r>
          </a:p>
        </p:txBody>
      </p:sp>
      <p:sp>
        <p:nvSpPr>
          <p:cNvPr id="3" name="Google Shape;240;p18"/>
          <p:cNvSpPr>
            <a:spLocks noGrp="1"/>
          </p:cNvSpPr>
          <p:nvPr>
            <p:ph type="title" idx="10"/>
          </p:nvPr>
        </p:nvSpPr>
        <p:spPr>
          <a:xfrm>
            <a:off x="380760" y="1505185"/>
            <a:ext cx="3573000" cy="3816600"/>
          </a:xfrm>
          <a:prstGeom prst="rect">
            <a:avLst/>
          </a:prstGeom>
          <a:noFill/>
          <a:ln>
            <a:noFill/>
          </a:ln>
        </p:spPr>
        <p:txBody>
          <a:bodyPr spcFirstLastPara="1" wrap="square" lIns="91425" tIns="91425" rIns="91425" bIns="91425" rtlCol="0" anchor="t">
            <a:noAutofit/>
          </a:bodyPr>
          <a:lstStyle/>
          <a:p>
            <a:pPr marL="0" lvl="0" indent="0" algn="l" rtl="0">
              <a:lnSpc>
                <a:spcPct val="115000"/>
              </a:lnSpc>
              <a:spcBef>
                <a:spcPts val="0"/>
              </a:spcBef>
              <a:spcAft>
                <a:spcPts val="1600"/>
              </a:spcAft>
              <a:buNone/>
            </a:pPr>
            <a:r>
              <a:rPr lang="en-GB" sz="1600" b="1" dirty="0">
                <a:latin typeface="Aharoni"/>
                <a:cs typeface="Aharoni"/>
              </a:rPr>
              <a:t>ParkPal is a smart parking solution for urban drivers frustrated by wasted time, fuel, and stress while searching for an open parking spot. It connects drivers with real-time available parking, leveraging accurate data and a simple, reliable interface. ParkPal aims to reduce traffic congestion, and carbon emissions, and provide a seamless parking experience.</a:t>
            </a:r>
          </a:p>
        </p:txBody>
      </p:sp>
      <p:sp>
        <p:nvSpPr>
          <p:cNvPr id="4" name="Google Shape;241;p18"/>
          <p:cNvSpPr/>
          <p:nvPr/>
        </p:nvSpPr>
        <p:spPr>
          <a:xfrm flipH="1">
            <a:off x="4020695" y="1040850"/>
            <a:ext cx="4126500" cy="3061800"/>
          </a:xfrm>
          <a:prstGeom prst="rtTriangle">
            <a:avLst/>
          </a:prstGeom>
          <a:solidFill>
            <a:srgbClr val="000000">
              <a:alpha val="4312"/>
            </a:srgbClr>
          </a:solidFill>
          <a:ln>
            <a:noFill/>
          </a:ln>
        </p:spPr>
        <p:txBody>
          <a:bodyPr spcFirstLastPara="1" wrap="square" lIns="91425" tIns="91425" rIns="91425" bIns="91425" rtlCol="0" anchor="ctr">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panose="020B0604020202020204"/>
            </a:endParaRPr>
          </a:p>
        </p:txBody>
      </p:sp>
      <p:pic>
        <p:nvPicPr>
          <p:cNvPr id="5" name="Google Shape;242;p18"/>
          <p:cNvPicPr/>
          <p:nvPr/>
        </p:nvPicPr>
        <p:blipFill>
          <a:blip r:embed="rId3"/>
          <a:srcRect l="12244" r="6665"/>
          <a:stretch>
            <a:fillRect/>
          </a:stretch>
        </p:blipFill>
        <p:spPr>
          <a:xfrm>
            <a:off x="4130550" y="823950"/>
            <a:ext cx="4774200" cy="3495600"/>
          </a:xfrm>
          <a:prstGeom prst="roundRect">
            <a:avLst>
              <a:gd name="adj" fmla="val 16667"/>
            </a:avLst>
          </a:prstGeom>
          <a:noFill/>
          <a:ln>
            <a:noFill/>
          </a:ln>
          <a:effectLst>
            <a:outerShdw blurRad="57150" dist="123825" dir="3900000">
              <a:srgbClr val="000000">
                <a:alpha val="7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r>
              <a:rPr lang="en-GB" sz="2300" b="1" dirty="0">
                <a:solidFill>
                  <a:srgbClr val="FF9900"/>
                </a:solidFill>
                <a:latin typeface="Roboto"/>
                <a:ea typeface="Roboto"/>
                <a:cs typeface="Roboto"/>
              </a:rPr>
              <a:t>Time spent to search for parking</a:t>
            </a:r>
            <a:br>
              <a:rPr lang="en-GB" sz="2300" b="1" dirty="0">
                <a:solidFill>
                  <a:srgbClr val="FF9900"/>
                </a:solidFill>
                <a:latin typeface="Roboto"/>
                <a:ea typeface="Roboto"/>
                <a:cs typeface="Roboto"/>
              </a:rPr>
            </a:br>
            <a:endParaRPr lang="en-GB" sz="2300">
              <a:solidFill>
                <a:srgbClr val="000000"/>
              </a:solidFill>
              <a:latin typeface="Roboto"/>
              <a:ea typeface="Roboto"/>
              <a:cs typeface="Roboto"/>
            </a:endParaRPr>
          </a:p>
        </p:txBody>
      </p:sp>
      <p:sp>
        <p:nvSpPr>
          <p:cNvPr id="266" name="Google Shape;266;p21"/>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1600"/>
              </a:spcBef>
              <a:spcAft>
                <a:spcPts val="1600"/>
              </a:spcAft>
              <a:buNone/>
            </a:pPr>
            <a:endParaRPr dirty="0"/>
          </a:p>
        </p:txBody>
      </p:sp>
      <p:pic>
        <p:nvPicPr>
          <p:cNvPr id="2" name="Picture 1" descr="chart2.png"/>
          <p:cNvPicPr>
            <a:picLocks noChangeAspect="1"/>
          </p:cNvPicPr>
          <p:nvPr/>
        </p:nvPicPr>
        <p:blipFill>
          <a:blip r:embed="rId3"/>
          <a:stretch>
            <a:fillRect/>
          </a:stretch>
        </p:blipFill>
        <p:spPr>
          <a:xfrm>
            <a:off x="914400" y="1371600"/>
            <a:ext cx="7315200" cy="33781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r>
              <a:rPr lang="en-GB" sz="2300" b="1" dirty="0">
                <a:solidFill>
                  <a:srgbClr val="FF9900"/>
                </a:solidFill>
                <a:latin typeface="Roboto"/>
                <a:ea typeface="Roboto"/>
                <a:cs typeface="Roboto"/>
              </a:rPr>
              <a:t>Subscription interest</a:t>
            </a:r>
            <a:endParaRPr lang="en-GB" sz="2300" dirty="0">
              <a:solidFill>
                <a:srgbClr val="000000"/>
              </a:solidFill>
              <a:latin typeface="Roboto"/>
              <a:ea typeface="Roboto"/>
              <a:cs typeface="Roboto"/>
            </a:endParaRPr>
          </a:p>
        </p:txBody>
      </p:sp>
      <p:sp>
        <p:nvSpPr>
          <p:cNvPr id="272" name="Google Shape;272;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73" name="Google Shape;273;p22" descr="offset_comp_267026.jpg"/>
          <p:cNvPicPr preferRelativeResize="0"/>
          <p:nvPr/>
        </p:nvPicPr>
        <p:blipFill rotWithShape="1">
          <a:blip r:embed="rId3"/>
          <a:srcRect l="39740" t="41470" r="17180" b="-6208"/>
          <a:stretch>
            <a:fillRect/>
          </a:stretch>
        </p:blipFill>
        <p:spPr>
          <a:xfrm rot="-5400000">
            <a:off x="5710147" y="2704980"/>
            <a:ext cx="2431500" cy="2436000"/>
          </a:xfrm>
          <a:prstGeom prst="diagStripe">
            <a:avLst>
              <a:gd name="adj" fmla="val 50445"/>
            </a:avLst>
          </a:prstGeom>
          <a:noFill/>
          <a:ln>
            <a:noFill/>
          </a:ln>
        </p:spPr>
      </p:pic>
      <p:pic>
        <p:nvPicPr>
          <p:cNvPr id="274" name="Google Shape;274;p22" descr="offset_comp_457517_edited2.jpg"/>
          <p:cNvPicPr preferRelativeResize="0"/>
          <p:nvPr/>
        </p:nvPicPr>
        <p:blipFill rotWithShape="1">
          <a:blip r:embed="rId4"/>
          <a:srcRect l="28499" t="35784" r="21977" b="-10133"/>
          <a:stretch>
            <a:fillRect/>
          </a:stretch>
        </p:blipFill>
        <p:spPr>
          <a:xfrm rot="-5400000">
            <a:off x="5718946" y="1338207"/>
            <a:ext cx="2504700" cy="2509500"/>
          </a:xfrm>
          <a:prstGeom prst="diagStripe">
            <a:avLst>
              <a:gd name="adj" fmla="val 50445"/>
            </a:avLst>
          </a:prstGeom>
          <a:noFill/>
          <a:ln>
            <a:noFill/>
          </a:ln>
        </p:spPr>
      </p:pic>
      <p:pic>
        <p:nvPicPr>
          <p:cNvPr id="275" name="Google Shape;275;p22" descr="offset_comp_442889_edtied2.jpg"/>
          <p:cNvPicPr preferRelativeResize="0"/>
          <p:nvPr/>
        </p:nvPicPr>
        <p:blipFill rotWithShape="1">
          <a:blip r:embed="rId5"/>
          <a:srcRect l="23925" t="16463" r="30743" b="15476"/>
          <a:stretch>
            <a:fillRect/>
          </a:stretch>
        </p:blipFill>
        <p:spPr>
          <a:xfrm rot="5400000">
            <a:off x="6637386" y="2137210"/>
            <a:ext cx="2504700" cy="2509500"/>
          </a:xfrm>
          <a:prstGeom prst="diagStripe">
            <a:avLst>
              <a:gd name="adj" fmla="val 50445"/>
            </a:avLst>
          </a:prstGeom>
          <a:noFill/>
          <a:ln>
            <a:noFill/>
          </a:ln>
        </p:spPr>
      </p:pic>
      <p:sp>
        <p:nvSpPr>
          <p:cNvPr id="276" name="Google Shape;276;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2" name="Picture 1" descr="chart3.png"/>
          <p:cNvPicPr>
            <a:picLocks noChangeAspect="1"/>
          </p:cNvPicPr>
          <p:nvPr/>
        </p:nvPicPr>
        <p:blipFill>
          <a:blip r:embed="rId6"/>
          <a:stretch>
            <a:fillRect/>
          </a:stretch>
        </p:blipFill>
        <p:spPr>
          <a:xfrm>
            <a:off x="914400" y="1371600"/>
            <a:ext cx="7315200" cy="33781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194443" y="365643"/>
            <a:ext cx="7038900" cy="914100"/>
          </a:xfrm>
          <a:prstGeom prst="rect">
            <a:avLst/>
          </a:prstGeom>
        </p:spPr>
        <p:txBody>
          <a:bodyPr spcFirstLastPara="1" wrap="square" lIns="91425" tIns="91425" rIns="91425" bIns="91425" anchor="t" anchorCtr="0">
            <a:noAutofit/>
          </a:bodyPr>
          <a:lstStyle/>
          <a:p>
            <a:r>
              <a:rPr lang="en-GB" sz="2300" b="1" dirty="0">
                <a:solidFill>
                  <a:srgbClr val="FF9900"/>
                </a:solidFill>
                <a:latin typeface="Roboto"/>
                <a:ea typeface="Roboto"/>
                <a:cs typeface="Roboto"/>
              </a:rPr>
              <a:t>Wireframes</a:t>
            </a:r>
            <a:br>
              <a:rPr lang="en-GB" sz="2300" b="1" dirty="0">
                <a:solidFill>
                  <a:srgbClr val="FF9900"/>
                </a:solidFill>
                <a:latin typeface="Roboto"/>
                <a:ea typeface="Roboto"/>
                <a:cs typeface="Roboto"/>
              </a:rPr>
            </a:br>
            <a:r>
              <a:rPr lang="en-GB" sz="2300" b="1" dirty="0">
                <a:solidFill>
                  <a:srgbClr val="FF9900"/>
                </a:solidFill>
                <a:latin typeface="Roboto"/>
                <a:ea typeface="Roboto"/>
                <a:cs typeface="Roboto"/>
              </a:rPr>
              <a:t>Mobile</a:t>
            </a:r>
            <a:br>
              <a:rPr lang="en-GB" sz="2300" b="1" dirty="0">
                <a:solidFill>
                  <a:srgbClr val="FF9900"/>
                </a:solidFill>
                <a:latin typeface="Roboto"/>
                <a:ea typeface="Roboto"/>
                <a:cs typeface="Roboto"/>
              </a:rPr>
            </a:br>
            <a:endParaRPr lang="en-US" sz="180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5679651" y="-79422"/>
              <a:ext cx="360" cy="360"/>
            </p14:xfrm>
          </p:contentPart>
        </mc:Choice>
        <mc:Fallback xmlns="">
          <p:pic>
            <p:nvPicPr>
              <p:cNvPr id="7" name="Ink 6"/>
            </p:nvPicPr>
            <p:blipFill>
              <a:blip r:embed="rId4"/>
            </p:blipFill>
            <p:spPr>
              <a:xfrm>
                <a:off x="5679651" y="-79422"/>
                <a:ext cx="360" cy="360"/>
              </a:xfrm>
              <a:prstGeom prst="rect"/>
            </p:spPr>
          </p:pic>
        </mc:Fallback>
      </mc:AlternateContent>
      <p:pic>
        <p:nvPicPr>
          <p:cNvPr id="10" name="Picture 9"/>
          <p:cNvPicPr>
            <a:picLocks noChangeAspect="1"/>
          </p:cNvPicPr>
          <p:nvPr/>
        </p:nvPicPr>
        <p:blipFill>
          <a:blip r:embed="rId5"/>
          <a:stretch>
            <a:fillRect/>
          </a:stretch>
        </p:blipFill>
        <p:spPr>
          <a:xfrm>
            <a:off x="2648316" y="1096839"/>
            <a:ext cx="3847367" cy="384736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5679651" y="-79422"/>
              <a:ext cx="360" cy="360"/>
            </p14:xfrm>
          </p:contentPart>
        </mc:Choice>
        <mc:Fallback xmlns="">
          <p:pic>
            <p:nvPicPr>
              <p:cNvPr id="7" name="Ink 6"/>
            </p:nvPicPr>
            <p:blipFill>
              <a:blip r:embed="rId4"/>
            </p:blipFill>
            <p:spPr>
              <a:xfrm>
                <a:off x="5679651" y="-79422"/>
                <a:ext cx="360" cy="360"/>
              </a:xfrm>
              <a:prstGeom prst="rect"/>
            </p:spPr>
          </p:pic>
        </mc:Fallback>
      </mc:AlternateContent>
      <p:pic>
        <p:nvPicPr>
          <p:cNvPr id="3" name="Picture 2"/>
          <p:cNvPicPr>
            <a:picLocks noChangeAspect="1"/>
          </p:cNvPicPr>
          <p:nvPr/>
        </p:nvPicPr>
        <p:blipFill>
          <a:blip r:embed="rId5"/>
          <a:stretch>
            <a:fillRect/>
          </a:stretch>
        </p:blipFill>
        <p:spPr>
          <a:xfrm>
            <a:off x="2296803" y="296553"/>
            <a:ext cx="4689431" cy="468943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5679651" y="-79422"/>
              <a:ext cx="360" cy="360"/>
            </p14:xfrm>
          </p:contentPart>
        </mc:Choice>
        <mc:Fallback xmlns="">
          <p:pic>
            <p:nvPicPr>
              <p:cNvPr id="7" name="Ink 6"/>
            </p:nvPicPr>
            <p:blipFill>
              <a:blip r:embed="rId4"/>
            </p:blipFill>
            <p:spPr>
              <a:xfrm>
                <a:off x="5679651" y="-79422"/>
                <a:ext cx="360" cy="360"/>
              </a:xfrm>
              <a:prstGeom prst="rect"/>
            </p:spPr>
          </p:pic>
        </mc:Fallback>
      </mc:AlternateContent>
      <p:pic>
        <p:nvPicPr>
          <p:cNvPr id="10" name="Picture 9"/>
          <p:cNvPicPr>
            <a:picLocks noChangeAspect="1"/>
          </p:cNvPicPr>
          <p:nvPr/>
        </p:nvPicPr>
        <p:blipFill>
          <a:blip r:embed="rId5"/>
          <a:stretch>
            <a:fillRect/>
          </a:stretch>
        </p:blipFill>
        <p:spPr>
          <a:xfrm>
            <a:off x="2743199" y="1096839"/>
            <a:ext cx="3847367" cy="3847367"/>
          </a:xfrm>
          <a:prstGeom prst="rect">
            <a:avLst/>
          </a:prstGeom>
        </p:spPr>
      </p:pic>
      <p:pic>
        <p:nvPicPr>
          <p:cNvPr id="4" name="Picture 3"/>
          <p:cNvPicPr>
            <a:picLocks noChangeAspect="1"/>
          </p:cNvPicPr>
          <p:nvPr/>
        </p:nvPicPr>
        <p:blipFill>
          <a:blip r:embed="rId6"/>
          <a:stretch>
            <a:fillRect/>
          </a:stretch>
        </p:blipFill>
        <p:spPr>
          <a:xfrm>
            <a:off x="2190377" y="199294"/>
            <a:ext cx="4763246" cy="476324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5679651" y="-79422"/>
              <a:ext cx="360" cy="360"/>
            </p14:xfrm>
          </p:contentPart>
        </mc:Choice>
        <mc:Fallback xmlns="">
          <p:pic>
            <p:nvPicPr>
              <p:cNvPr id="7" name="Ink 6"/>
            </p:nvPicPr>
            <p:blipFill>
              <a:blip r:embed="rId4"/>
            </p:blipFill>
            <p:spPr>
              <a:xfrm>
                <a:off x="5679651" y="-79422"/>
                <a:ext cx="360" cy="360"/>
              </a:xfrm>
              <a:prstGeom prst="rect"/>
            </p:spPr>
          </p:pic>
        </mc:Fallback>
      </mc:AlternateContent>
      <p:pic>
        <p:nvPicPr>
          <p:cNvPr id="10" name="Picture 9"/>
          <p:cNvPicPr>
            <a:picLocks noChangeAspect="1"/>
          </p:cNvPicPr>
          <p:nvPr/>
        </p:nvPicPr>
        <p:blipFill>
          <a:blip r:embed="rId5"/>
          <a:stretch>
            <a:fillRect/>
          </a:stretch>
        </p:blipFill>
        <p:spPr>
          <a:xfrm>
            <a:off x="2743199" y="1096839"/>
            <a:ext cx="3847367" cy="3847367"/>
          </a:xfrm>
          <a:prstGeom prst="rect">
            <a:avLst/>
          </a:prstGeom>
        </p:spPr>
      </p:pic>
      <p:pic>
        <p:nvPicPr>
          <p:cNvPr id="3" name="Picture 2"/>
          <p:cNvPicPr>
            <a:picLocks noChangeAspect="1"/>
          </p:cNvPicPr>
          <p:nvPr/>
        </p:nvPicPr>
        <p:blipFill>
          <a:blip r:embed="rId6"/>
          <a:stretch>
            <a:fillRect/>
          </a:stretch>
        </p:blipFill>
        <p:spPr>
          <a:xfrm>
            <a:off x="2051899" y="199294"/>
            <a:ext cx="4775328" cy="477532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5679651" y="-79422"/>
              <a:ext cx="360" cy="360"/>
            </p14:xfrm>
          </p:contentPart>
        </mc:Choice>
        <mc:Fallback xmlns="">
          <p:pic>
            <p:nvPicPr>
              <p:cNvPr id="7" name="Ink 6"/>
            </p:nvPicPr>
            <p:blipFill>
              <a:blip r:embed="rId4"/>
            </p:blipFill>
            <p:spPr>
              <a:xfrm>
                <a:off x="5679651" y="-79422"/>
                <a:ext cx="360" cy="360"/>
              </a:xfrm>
              <a:prstGeom prst="rect"/>
            </p:spPr>
          </p:pic>
        </mc:Fallback>
      </mc:AlternateContent>
      <p:pic>
        <p:nvPicPr>
          <p:cNvPr id="4" name="Picture 3"/>
          <p:cNvPicPr>
            <a:picLocks noChangeAspect="1"/>
          </p:cNvPicPr>
          <p:nvPr/>
        </p:nvPicPr>
        <p:blipFill>
          <a:blip r:embed="rId5"/>
          <a:stretch>
            <a:fillRect/>
          </a:stretch>
        </p:blipFill>
        <p:spPr>
          <a:xfrm>
            <a:off x="2120579" y="120329"/>
            <a:ext cx="4902842" cy="490284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5679651" y="-79422"/>
              <a:ext cx="360" cy="360"/>
            </p14:xfrm>
          </p:contentPart>
        </mc:Choice>
        <mc:Fallback xmlns="">
          <p:pic>
            <p:nvPicPr>
              <p:cNvPr id="7" name="Ink 6"/>
            </p:nvPicPr>
            <p:blipFill>
              <a:blip r:embed="rId4"/>
            </p:blipFill>
            <p:spPr>
              <a:xfrm>
                <a:off x="5679651" y="-79422"/>
                <a:ext cx="360" cy="360"/>
              </a:xfrm>
              <a:prstGeom prst="rect"/>
            </p:spPr>
          </p:pic>
        </mc:Fallback>
      </mc:AlternateContent>
      <p:pic>
        <p:nvPicPr>
          <p:cNvPr id="3" name="Picture 2"/>
          <p:cNvPicPr>
            <a:picLocks noChangeAspect="1"/>
          </p:cNvPicPr>
          <p:nvPr/>
        </p:nvPicPr>
        <p:blipFill>
          <a:blip r:embed="rId5"/>
          <a:stretch>
            <a:fillRect/>
          </a:stretch>
        </p:blipFill>
        <p:spPr>
          <a:xfrm>
            <a:off x="2108856" y="108606"/>
            <a:ext cx="4926288" cy="49262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Screens screenshot of a car parking&#10;&#10;AI-generated content may be incorrect."/>
          <p:cNvPicPr>
            <a:picLocks noChangeAspect="1"/>
          </p:cNvPicPr>
          <p:nvPr/>
        </p:nvPicPr>
        <p:blipFill>
          <a:blip r:embed="rId2"/>
          <a:stretch>
            <a:fillRect/>
          </a:stretch>
        </p:blipFill>
        <p:spPr>
          <a:xfrm>
            <a:off x="-1786" y="521493"/>
            <a:ext cx="6361509" cy="4091582"/>
          </a:xfrm>
          <a:prstGeom prst="rect">
            <a:avLst/>
          </a:prstGeom>
          <a:noFill/>
        </p:spPr>
      </p:pic>
      <p:sp>
        <p:nvSpPr>
          <p:cNvPr id="3" name="TextBox 5"/>
          <p:cNvSpPr txBox="1"/>
          <p:nvPr/>
        </p:nvSpPr>
        <p:spPr>
          <a:xfrm>
            <a:off x="6477270" y="598776"/>
            <a:ext cx="2670463" cy="4616648"/>
          </a:xfrm>
          <a:prstGeom prst="rect">
            <a:avLst/>
          </a:prstGeom>
          <a:noFill/>
        </p:spPr>
        <p:txBody>
          <a:bodyPr vert="horz" wrap="square" lIns="91440" tIns="45720" rIns="91440" bIns="45720" numCol="1" spcCol="0" rtlCol="0" anchor="t">
            <a:spAutoFit/>
          </a:bodyPr>
          <a:lstStyle/>
          <a:p>
            <a:r>
              <a:rPr lang="en-GB" b="1" dirty="0">
                <a:solidFill>
                  <a:schemeClr val="bg1"/>
                </a:solidFill>
                <a:latin typeface="Aharoni"/>
                <a:cs typeface="Aharoni"/>
              </a:rPr>
              <a:t>Jakob's Law</a:t>
            </a:r>
          </a:p>
          <a:p>
            <a:endParaRPr lang="en-GB" b="1" dirty="0">
              <a:solidFill>
                <a:schemeClr val="bg1"/>
              </a:solidFill>
              <a:latin typeface="Aharoni"/>
              <a:cs typeface="Aharoni"/>
            </a:endParaRPr>
          </a:p>
          <a:p>
            <a:r>
              <a:rPr lang="en-GB" b="1" dirty="0">
                <a:solidFill>
                  <a:schemeClr val="bg1"/>
                </a:solidFill>
                <a:latin typeface="Aharoni"/>
                <a:cs typeface="Aharoni"/>
              </a:rPr>
              <a:t>  The onboarding process leverages Jakob's Law by using the standard mobile pattern of a horizontal scroll, clear dot indicators for position, and prominent "Skip" and "Next" buttons. </a:t>
            </a:r>
          </a:p>
          <a:p>
            <a:r>
              <a:rPr lang="en-GB" b="1" dirty="0">
                <a:solidFill>
                  <a:schemeClr val="bg1"/>
                </a:solidFill>
                <a:latin typeface="Aharoni"/>
                <a:cs typeface="Aharoni"/>
              </a:rPr>
              <a:t> Users are already familiar with this interface from countless other apps, meaning they don't have to spend time learning how to navigate the introduction. This high level of familiarity reduces cognitive load and allows users to quickly proceed to the main functionality.</a:t>
            </a:r>
          </a:p>
          <a:p>
            <a:pPr algn="l"/>
            <a:endParaRPr lang="en-GB" b="1" dirty="0">
              <a:solidFill>
                <a:schemeClr val="bg1"/>
              </a:solidFill>
              <a:latin typeface="Aharoni"/>
              <a:cs typeface="Aharon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Screens screenshot of a parking map&#10;&#10;AI-generated content may be incorrect."/>
          <p:cNvPicPr>
            <a:picLocks noGrp="1" noChangeAspect="1"/>
          </p:cNvPicPr>
          <p:nvPr>
            <p:ph idx="1"/>
          </p:nvPr>
        </p:nvPicPr>
        <p:blipFill>
          <a:blip r:embed="rId2"/>
          <a:stretch>
            <a:fillRect/>
          </a:stretch>
        </p:blipFill>
        <p:spPr>
          <a:xfrm>
            <a:off x="-2163" y="264182"/>
            <a:ext cx="6911577" cy="4622007"/>
          </a:xfrm>
          <a:prstGeom prst="rect">
            <a:avLst/>
          </a:prstGeom>
          <a:noFill/>
        </p:spPr>
      </p:pic>
      <p:sp>
        <p:nvSpPr>
          <p:cNvPr id="3" name="TextBox 5"/>
          <p:cNvSpPr txBox="1"/>
          <p:nvPr/>
        </p:nvSpPr>
        <p:spPr>
          <a:xfrm>
            <a:off x="6909954" y="533399"/>
            <a:ext cx="2098962" cy="3416320"/>
          </a:xfrm>
          <a:prstGeom prst="rect">
            <a:avLst/>
          </a:prstGeom>
          <a:noFill/>
        </p:spPr>
        <p:txBody>
          <a:bodyPr vert="horz" wrap="square" lIns="91440" tIns="45720" rIns="91440" bIns="45720" numCol="1" spcCol="0" rtlCol="0" anchor="t">
            <a:spAutoFit/>
          </a:bodyPr>
          <a:lstStyle/>
          <a:p>
            <a:r>
              <a:rPr lang="en-GB" sz="1200" b="1" err="1">
                <a:solidFill>
                  <a:schemeClr val="bg1"/>
                </a:solidFill>
                <a:latin typeface="Aharoni"/>
                <a:cs typeface="Aharoni"/>
              </a:rPr>
              <a:t>Fitt’s</a:t>
            </a:r>
            <a:r>
              <a:rPr lang="en-GB" sz="1200" b="1" dirty="0">
                <a:solidFill>
                  <a:schemeClr val="bg1"/>
                </a:solidFill>
                <a:latin typeface="Aharoni"/>
                <a:cs typeface="Aharoni"/>
              </a:rPr>
              <a:t> Law</a:t>
            </a:r>
          </a:p>
          <a:p>
            <a:endParaRPr lang="en-GB" sz="1200" b="1" dirty="0">
              <a:solidFill>
                <a:schemeClr val="bg1"/>
              </a:solidFill>
              <a:latin typeface="Aharoni"/>
              <a:cs typeface="Aharoni"/>
            </a:endParaRPr>
          </a:p>
          <a:p>
            <a:r>
              <a:rPr lang="en-GB" sz="1200" b="1" dirty="0">
                <a:solidFill>
                  <a:schemeClr val="bg1"/>
                </a:solidFill>
                <a:latin typeface="Aharoni"/>
                <a:cs typeface="Aharoni"/>
              </a:rPr>
              <a:t> The time to acquire a target is determined by its size and distance. The "Start Booking" button, located in the bottom action sheet, is designed as a large, full-width target. This ensures that the user, who is likely focused on the map, can quickly and accurately tap this most critical call-to-action with their thumb, minimizing errors and speeding up the essential booking process.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7;p19"/>
          <p:cNvSpPr txBox="1"/>
          <p:nvPr/>
        </p:nvSpPr>
        <p:spPr>
          <a:xfrm>
            <a:off x="425300" y="-89914"/>
            <a:ext cx="3455699" cy="873799"/>
          </a:xfrm>
          <a:prstGeom prst="rect">
            <a:avLst/>
          </a:prstGeom>
          <a:noFill/>
          <a:ln>
            <a:noFill/>
          </a:ln>
        </p:spPr>
        <p:txBody>
          <a:bodyPr spcFirstLastPara="1" wrap="square" lIns="91425" tIns="91425" rIns="91425" bIns="91425" rtlCol="0" anchor="t">
            <a:spAutoFit/>
          </a:bodyPr>
          <a:lstStyle/>
          <a:p>
            <a:pPr marL="0" lvl="0" indent="0" algn="l" rtl="0">
              <a:lnSpc>
                <a:spcPct val="115000"/>
              </a:lnSpc>
              <a:spcBef>
                <a:spcPts val="1800"/>
              </a:spcBef>
              <a:spcAft>
                <a:spcPts val="400"/>
              </a:spcAft>
              <a:buNone/>
            </a:pPr>
            <a:r>
              <a:rPr lang="en-GB" sz="2300" b="1" dirty="0">
                <a:solidFill>
                  <a:srgbClr val="FF9900"/>
                </a:solidFill>
                <a:latin typeface="Roboto" panose="02000000000000000000"/>
              </a:rPr>
              <a:t>Problem Statement</a:t>
            </a:r>
            <a:endParaRPr lang="en-US">
              <a:solidFill>
                <a:srgbClr val="FF9900"/>
              </a:solidFill>
            </a:endParaRPr>
          </a:p>
        </p:txBody>
      </p:sp>
      <p:sp>
        <p:nvSpPr>
          <p:cNvPr id="3" name="Google Shape;248;p19"/>
          <p:cNvSpPr txBox="1"/>
          <p:nvPr/>
        </p:nvSpPr>
        <p:spPr>
          <a:xfrm>
            <a:off x="6221" y="520322"/>
            <a:ext cx="4989126" cy="2629920"/>
          </a:xfrm>
          <a:prstGeom prst="rect">
            <a:avLst/>
          </a:prstGeom>
          <a:noFill/>
          <a:ln>
            <a:noFill/>
          </a:ln>
        </p:spPr>
        <p:txBody>
          <a:bodyPr spcFirstLastPara="1" wrap="square" lIns="91425" tIns="91425" rIns="91425" bIns="91425" rtlCol="0" anchor="t">
            <a:spAutoFit/>
          </a:bodyPr>
          <a:lstStyle/>
          <a:p>
            <a:pPr marL="457200" lvl="0" indent="-304800" algn="l" rtl="0">
              <a:lnSpc>
                <a:spcPct val="115000"/>
              </a:lnSpc>
              <a:spcBef>
                <a:spcPts val="0"/>
              </a:spcBef>
              <a:spcAft>
                <a:spcPts val="0"/>
              </a:spcAft>
              <a:buClr>
                <a:schemeClr val="lt1"/>
              </a:buClr>
              <a:buSzPct val="100000"/>
              <a:buFont typeface="Georgia" panose="02040502050405020303"/>
              <a:buChar char="●"/>
            </a:pPr>
            <a:r>
              <a:rPr lang="en-GB" b="1" dirty="0">
                <a:solidFill>
                  <a:schemeClr val="lt1"/>
                </a:solidFill>
                <a:latin typeface="Aharoni"/>
                <a:cs typeface="Aharoni"/>
              </a:rPr>
              <a:t>Difficulty finding real-time available parking in busy cities.</a:t>
            </a:r>
          </a:p>
          <a:p>
            <a:pPr marL="457200" lvl="0" indent="-304800" algn="l" rtl="0">
              <a:lnSpc>
                <a:spcPct val="115000"/>
              </a:lnSpc>
              <a:spcBef>
                <a:spcPts val="0"/>
              </a:spcBef>
              <a:spcAft>
                <a:spcPts val="0"/>
              </a:spcAft>
              <a:buClr>
                <a:schemeClr val="lt1"/>
              </a:buClr>
              <a:buSzPct val="100000"/>
              <a:buFont typeface="Georgia" panose="02040502050405020303"/>
              <a:buChar char="●"/>
            </a:pPr>
            <a:r>
              <a:rPr lang="en-GB" b="1" dirty="0">
                <a:solidFill>
                  <a:schemeClr val="lt1"/>
                </a:solidFill>
                <a:latin typeface="Aharoni"/>
                <a:cs typeface="Aharoni"/>
              </a:rPr>
              <a:t>Wasted time, fuel, and productivity due to inaccurate or outdated information from existing apps.</a:t>
            </a:r>
          </a:p>
          <a:p>
            <a:pPr marL="457200" lvl="0" indent="-304800" algn="l" rtl="0">
              <a:lnSpc>
                <a:spcPct val="115000"/>
              </a:lnSpc>
              <a:spcBef>
                <a:spcPts val="0"/>
              </a:spcBef>
              <a:spcAft>
                <a:spcPts val="0"/>
              </a:spcAft>
              <a:buClr>
                <a:schemeClr val="lt1"/>
              </a:buClr>
              <a:buSzPct val="100000"/>
              <a:buFont typeface="Georgia" panose="02040502050405020303"/>
              <a:buChar char="●"/>
            </a:pPr>
            <a:r>
              <a:rPr lang="en-GB" b="1" dirty="0">
                <a:solidFill>
                  <a:schemeClr val="lt1"/>
                </a:solidFill>
                <a:latin typeface="Aharoni"/>
                <a:cs typeface="Aharoni"/>
              </a:rPr>
              <a:t>Frustrating user experiences because of complex app interfaces.</a:t>
            </a:r>
          </a:p>
          <a:p>
            <a:pPr marL="457200" lvl="0" indent="-304800" algn="l" rtl="0">
              <a:lnSpc>
                <a:spcPct val="115000"/>
              </a:lnSpc>
              <a:spcBef>
                <a:spcPts val="0"/>
              </a:spcBef>
              <a:spcAft>
                <a:spcPts val="0"/>
              </a:spcAft>
              <a:buClr>
                <a:schemeClr val="lt1"/>
              </a:buClr>
              <a:buSzPct val="100000"/>
              <a:buFont typeface="Georgia" panose="02040502050405020303"/>
              <a:buChar char="●"/>
            </a:pPr>
            <a:r>
              <a:rPr lang="en-GB" b="1" dirty="0">
                <a:solidFill>
                  <a:schemeClr val="lt1"/>
                </a:solidFill>
                <a:latin typeface="Aharoni"/>
                <a:cs typeface="Aharoni"/>
              </a:rPr>
              <a:t>Contributing to city traffic and environmental pollution.</a:t>
            </a:r>
          </a:p>
          <a:p>
            <a:pPr marL="0" lvl="0" indent="0" algn="l" rtl="0">
              <a:spcBef>
                <a:spcPts val="0"/>
              </a:spcBef>
              <a:spcAft>
                <a:spcPts val="0"/>
              </a:spcAft>
              <a:buNone/>
            </a:pPr>
            <a:endParaRPr lang="en-US" b="1" dirty="0">
              <a:solidFill>
                <a:schemeClr val="lt1"/>
              </a:solidFill>
              <a:latin typeface="Aharoni"/>
              <a:cs typeface="Aharoni"/>
            </a:endParaRPr>
          </a:p>
        </p:txBody>
      </p:sp>
      <p:sp>
        <p:nvSpPr>
          <p:cNvPr id="4" name="Google Shape;249;p19"/>
          <p:cNvSpPr txBox="1"/>
          <p:nvPr/>
        </p:nvSpPr>
        <p:spPr>
          <a:xfrm>
            <a:off x="4738338" y="2012911"/>
            <a:ext cx="3000000" cy="820707"/>
          </a:xfrm>
          <a:prstGeom prst="rect">
            <a:avLst/>
          </a:prstGeom>
          <a:noFill/>
          <a:ln>
            <a:noFill/>
          </a:ln>
        </p:spPr>
        <p:txBody>
          <a:bodyPr spcFirstLastPara="1" wrap="square" lIns="91425" tIns="91425" rIns="91425" bIns="91425" rtlCol="0" anchor="t">
            <a:spAutoFit/>
          </a:bodyPr>
          <a:lstStyle/>
          <a:p>
            <a:pPr marL="0" lvl="0" indent="0" algn="l" rtl="0">
              <a:lnSpc>
                <a:spcPct val="115000"/>
              </a:lnSpc>
              <a:spcBef>
                <a:spcPts val="1800"/>
              </a:spcBef>
              <a:spcAft>
                <a:spcPts val="400"/>
              </a:spcAft>
              <a:buNone/>
            </a:pPr>
            <a:r>
              <a:rPr lang="en-GB" sz="2000" b="1" dirty="0">
                <a:solidFill>
                  <a:srgbClr val="FF9900"/>
                </a:solidFill>
                <a:latin typeface="Roboto" panose="02000000000000000000"/>
              </a:rPr>
              <a:t>Proposed Solutions</a:t>
            </a:r>
            <a:endParaRPr lang="en-GB" sz="2000" b="1">
              <a:solidFill>
                <a:srgbClr val="FF9900"/>
              </a:solidFill>
              <a:latin typeface="Roboto" panose="02000000000000000000"/>
              <a:ea typeface="Roboto"/>
              <a:cs typeface="Roboto"/>
            </a:endParaRPr>
          </a:p>
        </p:txBody>
      </p:sp>
      <p:sp>
        <p:nvSpPr>
          <p:cNvPr id="5" name="Google Shape;250;p19"/>
          <p:cNvSpPr txBox="1"/>
          <p:nvPr/>
        </p:nvSpPr>
        <p:spPr>
          <a:xfrm>
            <a:off x="4351277" y="2573216"/>
            <a:ext cx="4982197" cy="2877681"/>
          </a:xfrm>
          <a:prstGeom prst="rect">
            <a:avLst/>
          </a:prstGeom>
          <a:noFill/>
          <a:ln>
            <a:noFill/>
          </a:ln>
        </p:spPr>
        <p:txBody>
          <a:bodyPr spcFirstLastPara="1" wrap="square" lIns="91425" tIns="91425" rIns="91425" bIns="91425" rtlCol="0" anchor="t">
            <a:spAutoFit/>
          </a:bodyPr>
          <a:lstStyle/>
          <a:p>
            <a:pPr marL="457200" lvl="0" indent="-304800" algn="l" rtl="0">
              <a:lnSpc>
                <a:spcPct val="115000"/>
              </a:lnSpc>
              <a:spcBef>
                <a:spcPts val="0"/>
              </a:spcBef>
              <a:spcAft>
                <a:spcPts val="0"/>
              </a:spcAft>
              <a:buClr>
                <a:schemeClr val="lt1"/>
              </a:buClr>
              <a:buSzPct val="100000"/>
              <a:buFont typeface="Georgia" panose="02040502050405020303"/>
              <a:buChar char="●"/>
            </a:pPr>
            <a:r>
              <a:rPr lang="en-GB" b="1" dirty="0">
                <a:solidFill>
                  <a:schemeClr val="lt1"/>
                </a:solidFill>
                <a:latin typeface="Aharoni"/>
                <a:cs typeface="Aharoni"/>
              </a:rPr>
              <a:t>Real-time, accurate parking availability maps.</a:t>
            </a:r>
          </a:p>
          <a:p>
            <a:pPr marL="457200" lvl="0" indent="-304800" algn="l" rtl="0">
              <a:lnSpc>
                <a:spcPct val="115000"/>
              </a:lnSpc>
              <a:spcBef>
                <a:spcPts val="0"/>
              </a:spcBef>
              <a:spcAft>
                <a:spcPts val="0"/>
              </a:spcAft>
              <a:buClr>
                <a:schemeClr val="lt1"/>
              </a:buClr>
              <a:buSzPct val="100000"/>
              <a:buFont typeface="Georgia" panose="02040502050405020303"/>
              <a:buChar char="●"/>
            </a:pPr>
            <a:r>
              <a:rPr lang="en-GB" b="1" dirty="0">
                <a:solidFill>
                  <a:schemeClr val="lt1"/>
                </a:solidFill>
                <a:latin typeface="Aharoni"/>
                <a:cs typeface="Aharoni"/>
              </a:rPr>
              <a:t>Integration with smart sensors and crowd-sourced updates.</a:t>
            </a:r>
          </a:p>
          <a:p>
            <a:pPr marL="457200" lvl="0" indent="-304800" algn="l" rtl="0">
              <a:lnSpc>
                <a:spcPct val="115000"/>
              </a:lnSpc>
              <a:spcBef>
                <a:spcPts val="0"/>
              </a:spcBef>
              <a:spcAft>
                <a:spcPts val="0"/>
              </a:spcAft>
              <a:buClr>
                <a:schemeClr val="lt1"/>
              </a:buClr>
              <a:buSzPct val="100000"/>
              <a:buFont typeface="Georgia" panose="02040502050405020303"/>
              <a:buChar char="●"/>
            </a:pPr>
            <a:r>
              <a:rPr lang="en-GB" b="1" dirty="0">
                <a:solidFill>
                  <a:schemeClr val="lt1"/>
                </a:solidFill>
                <a:latin typeface="Aharoni"/>
                <a:cs typeface="Aharoni"/>
              </a:rPr>
              <a:t>Simple, minimal interface for quick use while driving.</a:t>
            </a:r>
          </a:p>
          <a:p>
            <a:pPr marL="457200" lvl="0" indent="-304800" algn="l" rtl="0">
              <a:lnSpc>
                <a:spcPct val="115000"/>
              </a:lnSpc>
              <a:spcBef>
                <a:spcPts val="0"/>
              </a:spcBef>
              <a:spcAft>
                <a:spcPts val="0"/>
              </a:spcAft>
              <a:buClr>
                <a:schemeClr val="lt1"/>
              </a:buClr>
              <a:buSzPct val="100000"/>
              <a:buFont typeface="Georgia" panose="02040502050405020303"/>
              <a:buChar char="●"/>
            </a:pPr>
            <a:r>
              <a:rPr lang="en-GB" b="1" dirty="0">
                <a:solidFill>
                  <a:schemeClr val="lt1"/>
                </a:solidFill>
                <a:latin typeface="Aharoni"/>
                <a:cs typeface="Aharoni"/>
              </a:rPr>
              <a:t>Route guidance directly to the nearest vacant spot.</a:t>
            </a:r>
          </a:p>
          <a:p>
            <a:pPr marL="457200" lvl="0" indent="-304800" algn="l" rtl="0">
              <a:lnSpc>
                <a:spcPct val="115000"/>
              </a:lnSpc>
              <a:spcBef>
                <a:spcPts val="0"/>
              </a:spcBef>
              <a:spcAft>
                <a:spcPts val="0"/>
              </a:spcAft>
              <a:buClr>
                <a:schemeClr val="lt1"/>
              </a:buClr>
              <a:buSzPct val="100000"/>
              <a:buFont typeface="Georgia" panose="02040502050405020303"/>
              <a:buChar char="●"/>
            </a:pPr>
            <a:r>
              <a:rPr lang="en-GB" b="1" dirty="0">
                <a:solidFill>
                  <a:schemeClr val="lt1"/>
                </a:solidFill>
                <a:latin typeface="Aharoni"/>
                <a:cs typeface="Aharoni"/>
              </a:rPr>
              <a:t>Options for advance bookings and digital payments.</a:t>
            </a:r>
          </a:p>
          <a:p>
            <a:pPr marL="457200" lvl="0" indent="-304800" algn="l" rtl="0">
              <a:lnSpc>
                <a:spcPct val="115000"/>
              </a:lnSpc>
              <a:spcBef>
                <a:spcPts val="0"/>
              </a:spcBef>
              <a:spcAft>
                <a:spcPts val="0"/>
              </a:spcAft>
              <a:buClr>
                <a:schemeClr val="lt1"/>
              </a:buClr>
              <a:buSzPct val="100000"/>
              <a:buFont typeface="Georgia" panose="02040502050405020303"/>
              <a:buChar char="●"/>
            </a:pPr>
            <a:r>
              <a:rPr lang="en-GB" b="1" dirty="0">
                <a:solidFill>
                  <a:schemeClr val="lt1"/>
                </a:solidFill>
                <a:latin typeface="Aharoni"/>
                <a:cs typeface="Aharoni"/>
              </a:rPr>
              <a:t>Community features for reporting and verifying spot accuracy.</a:t>
            </a:r>
          </a:p>
          <a:p>
            <a:pPr marL="0" lvl="0" indent="0" algn="l" rtl="0">
              <a:spcBef>
                <a:spcPts val="0"/>
              </a:spcBef>
              <a:spcAft>
                <a:spcPts val="0"/>
              </a:spcAft>
              <a:buNone/>
            </a:pPr>
            <a:endParaRPr lang="en-US" b="1" dirty="0">
              <a:solidFill>
                <a:schemeClr val="lt1"/>
              </a:solidFill>
              <a:latin typeface="Aharoni"/>
              <a:cs typeface="Aharoni"/>
            </a:endParaRPr>
          </a:p>
        </p:txBody>
      </p:sp>
      <p:pic>
        <p:nvPicPr>
          <p:cNvPr id="6" name="Google Shape;251;p19" title="People traveling by sharing transport using online application.jpg"/>
          <p:cNvPicPr/>
          <p:nvPr/>
        </p:nvPicPr>
        <p:blipFill>
          <a:blip r:embed="rId3"/>
          <a:stretch>
            <a:fillRect/>
          </a:stretch>
        </p:blipFill>
        <p:spPr>
          <a:xfrm>
            <a:off x="5341664" y="80534"/>
            <a:ext cx="2828700" cy="2020500"/>
          </a:xfrm>
          <a:prstGeom prst="roundRect">
            <a:avLst>
              <a:gd name="adj" fmla="val 16667"/>
            </a:avLst>
          </a:prstGeom>
          <a:noFill/>
          <a:ln>
            <a:noFill/>
          </a:ln>
        </p:spPr>
      </p:pic>
      <p:pic>
        <p:nvPicPr>
          <p:cNvPr id="7" name="Google Shape;252;p19"/>
          <p:cNvPicPr/>
          <p:nvPr/>
        </p:nvPicPr>
        <p:blipFill>
          <a:blip r:embed="rId4"/>
          <a:srcRect b="18699"/>
          <a:stretch>
            <a:fillRect/>
          </a:stretch>
        </p:blipFill>
        <p:spPr>
          <a:xfrm>
            <a:off x="426930" y="2832178"/>
            <a:ext cx="2585400" cy="2102100"/>
          </a:xfrm>
          <a:prstGeom prst="bevel">
            <a:avLst>
              <a:gd name="adj" fmla="val 12500"/>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Screens screenshot of a car rental app&#10;&#10;AI-generated content may be incorrect."/>
          <p:cNvPicPr>
            <a:picLocks noGrp="1" noChangeAspect="1"/>
          </p:cNvPicPr>
          <p:nvPr>
            <p:ph idx="1"/>
          </p:nvPr>
        </p:nvPicPr>
        <p:blipFill>
          <a:blip r:embed="rId2"/>
          <a:stretch>
            <a:fillRect/>
          </a:stretch>
        </p:blipFill>
        <p:spPr>
          <a:xfrm>
            <a:off x="0" y="462646"/>
            <a:ext cx="6581990" cy="4212900"/>
          </a:xfrm>
          <a:prstGeom prst="rect">
            <a:avLst/>
          </a:prstGeom>
          <a:noFill/>
        </p:spPr>
      </p:pic>
      <p:sp>
        <p:nvSpPr>
          <p:cNvPr id="3" name="TextBox 5"/>
          <p:cNvSpPr txBox="1"/>
          <p:nvPr/>
        </p:nvSpPr>
        <p:spPr>
          <a:xfrm>
            <a:off x="6579177" y="700413"/>
            <a:ext cx="2568231" cy="3970318"/>
          </a:xfrm>
          <a:prstGeom prst="rect">
            <a:avLst/>
          </a:prstGeom>
          <a:noFill/>
        </p:spPr>
        <p:txBody>
          <a:bodyPr vert="horz" wrap="square" lIns="91440" tIns="45720" rIns="91440" bIns="45720" numCol="1" spcCol="0" rtlCol="0" anchor="t">
            <a:spAutoFit/>
          </a:bodyPr>
          <a:lstStyle/>
          <a:p>
            <a:r>
              <a:rPr lang="en-GB" sz="1200" b="1" dirty="0">
                <a:solidFill>
                  <a:schemeClr val="bg1"/>
                </a:solidFill>
                <a:latin typeface="Aharoni"/>
                <a:cs typeface="Aharoni"/>
              </a:rPr>
              <a:t>Visibility of System Status</a:t>
            </a:r>
          </a:p>
          <a:p>
            <a:endParaRPr lang="en-GB" sz="1200" b="1" dirty="0">
              <a:solidFill>
                <a:schemeClr val="bg1"/>
              </a:solidFill>
              <a:latin typeface="Aharoni"/>
              <a:cs typeface="Aharoni"/>
            </a:endParaRPr>
          </a:p>
          <a:p>
            <a:r>
              <a:rPr lang="en-GB" sz="1200" b="1" dirty="0">
                <a:solidFill>
                  <a:schemeClr val="bg1"/>
                </a:solidFill>
                <a:latin typeface="Aharoni"/>
                <a:cs typeface="Aharoni"/>
              </a:rPr>
              <a:t> Visibility of System Status is perfectly demonstrated on the 'Booking Progress' screens. The app provides continuous, real-time feedback through a prominently displayed, countdown timer (30:20 min) and a clear circular progress indicator around the car </a:t>
            </a:r>
          </a:p>
          <a:p>
            <a:r>
              <a:rPr lang="en-GB" sz="1200" b="1" dirty="0">
                <a:solidFill>
                  <a:schemeClr val="bg1"/>
                </a:solidFill>
                <a:latin typeface="Aharoni"/>
                <a:cs typeface="Aharoni"/>
              </a:rPr>
              <a:t>Graphic.</a:t>
            </a:r>
          </a:p>
          <a:p>
            <a:r>
              <a:rPr lang="en-GB" sz="1200" b="1" dirty="0">
                <a:solidFill>
                  <a:schemeClr val="bg1"/>
                </a:solidFill>
                <a:latin typeface="Aharoni"/>
                <a:cs typeface="Aharoni"/>
              </a:rPr>
              <a:t> By showing the user, the exact time remaining and the visual status (progress circle filling/</a:t>
            </a:r>
            <a:r>
              <a:rPr lang="en-GB" sz="1200" b="1" err="1">
                <a:solidFill>
                  <a:schemeClr val="bg1"/>
                </a:solidFill>
                <a:latin typeface="Aharoni"/>
                <a:cs typeface="Aharoni"/>
              </a:rPr>
              <a:t>unfilling</a:t>
            </a:r>
            <a:r>
              <a:rPr lang="en-GB" sz="1200" b="1" dirty="0">
                <a:solidFill>
                  <a:schemeClr val="bg1"/>
                </a:solidFill>
                <a:latin typeface="Aharoni"/>
                <a:cs typeface="Aharoni"/>
              </a:rPr>
              <a:t>), the system reassures them that their parking session is active and acknowledged, reducing anxiety and building immediate trust in the application's functionality.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Screens screenshot of a phone&#10;&#10;AI-generated content may be incorrect."/>
          <p:cNvPicPr>
            <a:picLocks noGrp="1" noChangeAspect="1"/>
          </p:cNvPicPr>
          <p:nvPr>
            <p:ph idx="1"/>
          </p:nvPr>
        </p:nvPicPr>
        <p:blipFill>
          <a:blip r:embed="rId2"/>
          <a:stretch>
            <a:fillRect/>
          </a:stretch>
        </p:blipFill>
        <p:spPr>
          <a:xfrm>
            <a:off x="-1894" y="856062"/>
            <a:ext cx="6792516" cy="3607101"/>
          </a:xfrm>
          <a:prstGeom prst="rect">
            <a:avLst/>
          </a:prstGeom>
          <a:noFill/>
        </p:spPr>
      </p:pic>
      <p:sp>
        <p:nvSpPr>
          <p:cNvPr id="3" name="TextBox 4"/>
          <p:cNvSpPr txBox="1"/>
          <p:nvPr/>
        </p:nvSpPr>
        <p:spPr>
          <a:xfrm>
            <a:off x="6870123" y="670213"/>
            <a:ext cx="2183822" cy="4247317"/>
          </a:xfrm>
          <a:prstGeom prst="rect">
            <a:avLst/>
          </a:prstGeom>
          <a:noFill/>
        </p:spPr>
        <p:txBody>
          <a:bodyPr vert="horz" wrap="square" lIns="91440" tIns="45720" rIns="91440" bIns="45720" numCol="1" spcCol="0" rtlCol="0" anchor="t">
            <a:spAutoFit/>
          </a:bodyPr>
          <a:lstStyle>
            <a:lvl1pPr marL="0" lvl="0" algn="l" rtl="0">
              <a:defRPr lang="en-US" sz="1350" dirty="0">
                <a:solidFill>
                  <a:schemeClr val="tx1"/>
                </a:solidFill>
                <a:latin typeface="+mn-lt"/>
              </a:defRPr>
            </a:lvl1pPr>
            <a:lvl2pPr marL="457200" lvl="1" algn="l" rtl="0">
              <a:defRPr lang="en-US" sz="1350" dirty="0">
                <a:solidFill>
                  <a:schemeClr val="tx1"/>
                </a:solidFill>
                <a:latin typeface="+mn-lt"/>
              </a:defRPr>
            </a:lvl2pPr>
            <a:lvl3pPr marL="914400" lvl="2" algn="l" rtl="0">
              <a:defRPr lang="en-US" sz="1350" dirty="0">
                <a:solidFill>
                  <a:schemeClr val="tx1"/>
                </a:solidFill>
                <a:latin typeface="+mn-lt"/>
              </a:defRPr>
            </a:lvl3pPr>
            <a:lvl4pPr marL="1371600" lvl="3" algn="l" rtl="0">
              <a:defRPr lang="en-US" sz="1350" dirty="0">
                <a:solidFill>
                  <a:schemeClr val="tx1"/>
                </a:solidFill>
                <a:latin typeface="+mn-lt"/>
              </a:defRPr>
            </a:lvl4pPr>
            <a:lvl5pPr marL="1828800" lvl="4" algn="l" rtl="0">
              <a:defRPr lang="en-US" sz="1350" dirty="0">
                <a:solidFill>
                  <a:schemeClr val="tx1"/>
                </a:solidFill>
                <a:latin typeface="+mn-lt"/>
              </a:defRPr>
            </a:lvl5pPr>
            <a:lvl6pPr marL="2286000" lvl="5" algn="l" rtl="0">
              <a:defRPr lang="en-US" sz="1350" dirty="0">
                <a:solidFill>
                  <a:schemeClr val="tx1"/>
                </a:solidFill>
                <a:latin typeface="+mn-lt"/>
              </a:defRPr>
            </a:lvl6pPr>
            <a:lvl7pPr marL="2743200" lvl="6" algn="l" rtl="0">
              <a:defRPr lang="en-US" sz="1350" dirty="0">
                <a:solidFill>
                  <a:schemeClr val="tx1"/>
                </a:solidFill>
                <a:latin typeface="+mn-lt"/>
              </a:defRPr>
            </a:lvl7pPr>
            <a:lvl8pPr marL="3200400" lvl="7" algn="l" rtl="0">
              <a:defRPr lang="en-US" sz="1350" dirty="0">
                <a:solidFill>
                  <a:schemeClr val="tx1"/>
                </a:solidFill>
                <a:latin typeface="+mn-lt"/>
              </a:defRPr>
            </a:lvl8pPr>
            <a:lvl9pPr marL="3657600" lvl="8" algn="l" rtl="0">
              <a:defRPr lang="en-US" sz="1350" dirty="0">
                <a:solidFill>
                  <a:schemeClr val="tx1"/>
                </a:solidFill>
                <a:latin typeface="+mn-lt"/>
              </a:defRPr>
            </a:lvl9pPr>
          </a:lstStyle>
          <a:p>
            <a:r>
              <a:rPr lang="en-GB" b="1" dirty="0">
                <a:solidFill>
                  <a:schemeClr val="bg1"/>
                </a:solidFill>
                <a:latin typeface="Aharoni"/>
                <a:cs typeface="Aharoni"/>
              </a:rPr>
              <a:t>Hick’s Law</a:t>
            </a:r>
          </a:p>
          <a:p>
            <a:endParaRPr lang="en-GB" b="1" dirty="0">
              <a:solidFill>
                <a:schemeClr val="bg1"/>
              </a:solidFill>
              <a:latin typeface="Aharoni"/>
              <a:cs typeface="Aharoni"/>
            </a:endParaRPr>
          </a:p>
          <a:p>
            <a:r>
              <a:rPr lang="en-GB" b="1" dirty="0">
                <a:solidFill>
                  <a:schemeClr val="bg1"/>
                </a:solidFill>
                <a:latin typeface="Aharoni"/>
                <a:cs typeface="Aharoni"/>
              </a:rPr>
              <a:t> The more choices presented, the longer it takes to decide. </a:t>
            </a:r>
          </a:p>
          <a:p>
            <a:endParaRPr lang="en-GB" b="1" dirty="0">
              <a:solidFill>
                <a:schemeClr val="bg1"/>
              </a:solidFill>
              <a:latin typeface="Aharoni"/>
              <a:cs typeface="Aharoni"/>
            </a:endParaRPr>
          </a:p>
          <a:p>
            <a:r>
              <a:rPr lang="en-GB" b="1" dirty="0">
                <a:solidFill>
                  <a:schemeClr val="bg1"/>
                </a:solidFill>
                <a:latin typeface="Aharoni"/>
                <a:cs typeface="Aharoni"/>
              </a:rPr>
              <a:t>The 'Select Charging Port' screen only presents two distinct options: CHADEMO and Type 2-3. By limiting the available choices to the absolute necessary minimum and using large, clear labels for each, the app dramatically cuts down the user's decision time, maintaining a fast and efficient flow.</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Screens screenshot of a mobile phone&#10;&#10;AI-generated content may be incorrect."/>
          <p:cNvPicPr>
            <a:picLocks noGrp="1" noChangeAspect="1"/>
          </p:cNvPicPr>
          <p:nvPr>
            <p:ph idx="1"/>
          </p:nvPr>
        </p:nvPicPr>
        <p:blipFill>
          <a:blip r:embed="rId2"/>
          <a:stretch>
            <a:fillRect/>
          </a:stretch>
        </p:blipFill>
        <p:spPr>
          <a:xfrm>
            <a:off x="3102" y="457254"/>
            <a:ext cx="6271096" cy="4239112"/>
          </a:xfrm>
          <a:prstGeom prst="rect">
            <a:avLst/>
          </a:prstGeom>
          <a:noFill/>
        </p:spPr>
      </p:pic>
      <p:sp>
        <p:nvSpPr>
          <p:cNvPr id="3" name="TextBox 5"/>
          <p:cNvSpPr txBox="1"/>
          <p:nvPr/>
        </p:nvSpPr>
        <p:spPr>
          <a:xfrm>
            <a:off x="6499512" y="666749"/>
            <a:ext cx="2540577" cy="4185761"/>
          </a:xfrm>
          <a:prstGeom prst="rect">
            <a:avLst/>
          </a:prstGeom>
          <a:noFill/>
        </p:spPr>
        <p:txBody>
          <a:bodyPr vert="horz" wrap="square" lIns="91440" tIns="45720" rIns="91440" bIns="45720" numCol="1" spcCol="0" rtlCol="0" anchor="t">
            <a:spAutoFit/>
          </a:bodyPr>
          <a:lstStyle/>
          <a:p>
            <a:r>
              <a:rPr lang="en-GB" b="1" dirty="0">
                <a:solidFill>
                  <a:schemeClr val="bg1"/>
                </a:solidFill>
                <a:latin typeface="Aharoni"/>
                <a:cs typeface="Aharoni"/>
              </a:rPr>
              <a:t>Law of Common Region</a:t>
            </a:r>
          </a:p>
          <a:p>
            <a:endParaRPr lang="en-GB" b="1" dirty="0">
              <a:solidFill>
                <a:schemeClr val="bg1"/>
              </a:solidFill>
              <a:latin typeface="Aharoni"/>
              <a:cs typeface="Aharoni"/>
            </a:endParaRPr>
          </a:p>
          <a:p>
            <a:r>
              <a:rPr lang="en-GB" b="1" dirty="0">
                <a:solidFill>
                  <a:schemeClr val="bg1"/>
                </a:solidFill>
                <a:latin typeface="Aharoni"/>
                <a:cs typeface="Aharoni"/>
              </a:rPr>
              <a:t> Elements within the same boundary are perceived as being grouped together. On the 'Multiple Payment Options' screen, each credit card (Mastercard and VISA) is contained within a clearly defined, rounded card shape. This boundary instantly groups the card number, type, and expiration date as a single, selectable option, making the list easy to scan and the different payment methods immediately distinct from one another.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3" name="Title 2"/>
          <p:cNvSpPr>
            <a:spLocks noGrp="1"/>
          </p:cNvSpPr>
          <p:nvPr>
            <p:ph type="title"/>
          </p:nvPr>
        </p:nvSpPr>
        <p:spPr>
          <a:xfrm>
            <a:off x="1211385" y="393750"/>
            <a:ext cx="7125015" cy="914100"/>
          </a:xfrm>
        </p:spPr>
        <p:txBody>
          <a:bodyPr/>
          <a:lstStyle/>
          <a:p>
            <a:r>
              <a:rPr lang="en-IN" b="1" dirty="0">
                <a:solidFill>
                  <a:schemeClr val="accent4">
                    <a:lumMod val="75000"/>
                  </a:schemeClr>
                </a:solidFill>
              </a:rPr>
              <a:t>Styles Guide </a:t>
            </a:r>
            <a:endParaRPr lang="en-US" b="1">
              <a:solidFill>
                <a:schemeClr val="accent4">
                  <a:lumMod val="75000"/>
                </a:schemeClr>
              </a:solidFill>
            </a:endParaRPr>
          </a:p>
        </p:txBody>
      </p:sp>
      <p:pic>
        <p:nvPicPr>
          <p:cNvPr id="5" name="Picture 4" descr="A screenshot of a computer&#10;&#10;AI-generated content may be incorrect."/>
          <p:cNvPicPr>
            <a:picLocks noChangeAspect="1"/>
          </p:cNvPicPr>
          <p:nvPr/>
        </p:nvPicPr>
        <p:blipFill>
          <a:blip r:embed="rId3"/>
          <a:stretch>
            <a:fillRect/>
          </a:stretch>
        </p:blipFill>
        <p:spPr>
          <a:xfrm>
            <a:off x="1211384" y="1097280"/>
            <a:ext cx="7125015" cy="37378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4" name="Picture 3" descr="A screenshot of a computer&#10;&#10;AI-generated content may be incorrect."/>
          <p:cNvPicPr>
            <a:picLocks noChangeAspect="1"/>
          </p:cNvPicPr>
          <p:nvPr/>
        </p:nvPicPr>
        <p:blipFill>
          <a:blip r:embed="rId3"/>
          <a:stretch>
            <a:fillRect/>
          </a:stretch>
        </p:blipFill>
        <p:spPr>
          <a:xfrm>
            <a:off x="1200138" y="937846"/>
            <a:ext cx="7038900" cy="3974162"/>
          </a:xfrm>
          <a:prstGeom prst="rect">
            <a:avLst/>
          </a:prstGeom>
        </p:spPr>
      </p:pic>
      <p:sp>
        <p:nvSpPr>
          <p:cNvPr id="2" name="TextBox 1">
            <a:extLst>
              <a:ext uri="{FF2B5EF4-FFF2-40B4-BE49-F238E27FC236}">
                <a16:creationId xmlns:a16="http://schemas.microsoft.com/office/drawing/2014/main" id="{E23FA3E0-C577-936A-29B1-40378B633616}"/>
              </a:ext>
            </a:extLst>
          </p:cNvPr>
          <p:cNvSpPr txBox="1"/>
          <p:nvPr/>
        </p:nvSpPr>
        <p:spPr>
          <a:xfrm>
            <a:off x="1116211" y="258961"/>
            <a:ext cx="45720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i="0" u="none" strike="noStrike" baseline="0">
                <a:solidFill>
                  <a:srgbClr val="E8A851"/>
                </a:solidFill>
                <a:latin typeface="Montserrat"/>
                <a:ea typeface="Montserrat"/>
                <a:cs typeface="Montserrat"/>
              </a:rPr>
              <a:t>Styles Guide </a:t>
            </a:r>
            <a:r>
              <a:rPr sz="2400" b="0" i="0">
                <a:solidFill>
                  <a:srgbClr val="000000"/>
                </a:solidFill>
                <a:latin typeface="Montserrat"/>
                <a:ea typeface="Montserrat"/>
                <a:cs typeface="Montserrat"/>
              </a:rPr>
              <a:t>​</a:t>
            </a:r>
            <a:endParaRPr lang="en-GB"/>
          </a:p>
          <a:p>
            <a:pPr algn="ctr"/>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3" name="Title 2"/>
          <p:cNvSpPr>
            <a:spLocks noGrp="1"/>
          </p:cNvSpPr>
          <p:nvPr>
            <p:ph type="title"/>
          </p:nvPr>
        </p:nvSpPr>
        <p:spPr>
          <a:xfrm>
            <a:off x="311700" y="445025"/>
            <a:ext cx="8520600" cy="572700"/>
          </a:xfrm>
        </p:spPr>
        <p:txBody>
          <a:bodyPr wrap="square" anchor="ctr">
            <a:normAutofit/>
          </a:bodyPr>
          <a:lstStyle/>
          <a:p>
            <a:pPr>
              <a:lnSpc>
                <a:spcPct val="90000"/>
              </a:lnSpc>
            </a:pPr>
            <a:r>
              <a:rPr lang="en-IN" b="1" dirty="0">
                <a:solidFill>
                  <a:schemeClr val="accent4">
                    <a:lumMod val="75000"/>
                  </a:schemeClr>
                </a:solidFill>
                <a:ea typeface="Roboto"/>
                <a:cs typeface="Roboto"/>
              </a:rPr>
              <a:t>Typography</a:t>
            </a:r>
            <a:endParaRPr lang="en-IN" b="1" dirty="0">
              <a:solidFill>
                <a:schemeClr val="accent4">
                  <a:lumMod val="75000"/>
                </a:schemeClr>
              </a:solidFill>
            </a:endParaRPr>
          </a:p>
        </p:txBody>
      </p:sp>
      <p:pic>
        <p:nvPicPr>
          <p:cNvPr id="7" name="Picture 6" descr="A white paper with black text&#10;&#10;AI-generated content may be incorrect."/>
          <p:cNvPicPr>
            <a:picLocks noChangeAspect="1"/>
          </p:cNvPicPr>
          <p:nvPr/>
        </p:nvPicPr>
        <p:blipFill>
          <a:blip r:embed="rId3"/>
          <a:srcRect r="7429" b="-2"/>
          <a:stretch>
            <a:fillRect/>
          </a:stretch>
        </p:blipFill>
        <p:spPr>
          <a:xfrm>
            <a:off x="4860253" y="1255117"/>
            <a:ext cx="4069800" cy="3264408"/>
          </a:xfrm>
          <a:prstGeom prst="rect">
            <a:avLst/>
          </a:prstGeom>
          <a:noFill/>
          <a:ln>
            <a:noFill/>
          </a:ln>
        </p:spPr>
      </p:pic>
      <p:pic>
        <p:nvPicPr>
          <p:cNvPr id="5" name="Picture 4" descr="A screenshot of a website&#10;&#10;AI-generated content may be incorrect."/>
          <p:cNvPicPr>
            <a:picLocks noChangeAspect="1"/>
          </p:cNvPicPr>
          <p:nvPr/>
        </p:nvPicPr>
        <p:blipFill>
          <a:blip r:embed="rId4"/>
          <a:srcRect r="5" b="4799"/>
          <a:stretch>
            <a:fillRect/>
          </a:stretch>
        </p:blipFill>
        <p:spPr>
          <a:xfrm>
            <a:off x="502200" y="1255117"/>
            <a:ext cx="4069800" cy="326440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3" name="Title 2"/>
          <p:cNvSpPr>
            <a:spLocks noGrp="1"/>
          </p:cNvSpPr>
          <p:nvPr>
            <p:ph type="title"/>
          </p:nvPr>
        </p:nvSpPr>
        <p:spPr>
          <a:xfrm>
            <a:off x="311700" y="445025"/>
            <a:ext cx="8520600" cy="572700"/>
          </a:xfrm>
        </p:spPr>
        <p:txBody>
          <a:bodyPr wrap="square" anchor="ctr">
            <a:normAutofit/>
          </a:bodyPr>
          <a:lstStyle/>
          <a:p>
            <a:pPr>
              <a:lnSpc>
                <a:spcPct val="90000"/>
              </a:lnSpc>
            </a:pPr>
            <a:r>
              <a:rPr lang="en-IN" b="1" dirty="0">
                <a:solidFill>
                  <a:schemeClr val="accent4">
                    <a:lumMod val="75000"/>
                  </a:schemeClr>
                </a:solidFill>
              </a:rPr>
              <a:t>Typography</a:t>
            </a:r>
          </a:p>
        </p:txBody>
      </p:sp>
      <p:pic>
        <p:nvPicPr>
          <p:cNvPr id="2" name="Picture 1" descr="A screenshot of a website&#10;&#10;AI-generated content may be incorrect."/>
          <p:cNvPicPr>
            <a:picLocks noChangeAspect="1"/>
          </p:cNvPicPr>
          <p:nvPr/>
        </p:nvPicPr>
        <p:blipFill>
          <a:blip r:embed="rId3"/>
          <a:srcRect r="5" b="364"/>
          <a:stretch>
            <a:fillRect/>
          </a:stretch>
        </p:blipFill>
        <p:spPr>
          <a:xfrm>
            <a:off x="502200" y="1208225"/>
            <a:ext cx="4069800" cy="3264408"/>
          </a:xfrm>
          <a:prstGeom prst="rect">
            <a:avLst/>
          </a:prstGeom>
          <a:noFill/>
          <a:ln>
            <a:noFill/>
          </a:ln>
        </p:spPr>
      </p:pic>
      <p:pic>
        <p:nvPicPr>
          <p:cNvPr id="4" name="Picture 3" descr="A screenshot of a white background&#10;&#10;AI-generated content may be incorrect."/>
          <p:cNvPicPr>
            <a:picLocks noChangeAspect="1"/>
          </p:cNvPicPr>
          <p:nvPr/>
        </p:nvPicPr>
        <p:blipFill>
          <a:blip r:embed="rId4"/>
          <a:srcRect r="45145" b="1"/>
          <a:stretch>
            <a:fillRect/>
          </a:stretch>
        </p:blipFill>
        <p:spPr>
          <a:xfrm>
            <a:off x="4762500" y="1208225"/>
            <a:ext cx="4069800" cy="326440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4D6C-7789-9A51-C97B-33BCF637C515}"/>
              </a:ext>
            </a:extLst>
          </p:cNvPr>
          <p:cNvSpPr>
            <a:spLocks noGrp="1"/>
          </p:cNvSpPr>
          <p:nvPr>
            <p:ph type="title"/>
          </p:nvPr>
        </p:nvSpPr>
        <p:spPr>
          <a:xfrm>
            <a:off x="823850" y="2053000"/>
            <a:ext cx="6515811" cy="1148700"/>
          </a:xfrm>
        </p:spPr>
        <p:txBody>
          <a:bodyPr/>
          <a:lstStyle/>
          <a:p>
            <a:r>
              <a:rPr lang="en-IN" sz="3200" b="1" dirty="0">
                <a:solidFill>
                  <a:schemeClr val="accent4">
                    <a:lumMod val="75000"/>
                  </a:schemeClr>
                </a:solidFill>
              </a:rPr>
              <a:t>Thank You! </a:t>
            </a:r>
            <a:br>
              <a:rPr lang="en-IN" sz="3200" b="1" dirty="0"/>
            </a:br>
            <a:r>
              <a:rPr lang="en-IN" sz="3200" b="1" i="1" err="1">
                <a:solidFill>
                  <a:schemeClr val="accent4">
                    <a:lumMod val="75000"/>
                  </a:schemeClr>
                </a:solidFill>
              </a:rPr>
              <a:t>ParkPal</a:t>
            </a:r>
            <a:r>
              <a:rPr lang="en-IN" sz="3200" b="1" dirty="0">
                <a:solidFill>
                  <a:schemeClr val="accent4">
                    <a:lumMod val="75000"/>
                  </a:schemeClr>
                </a:solidFill>
              </a:rPr>
              <a:t> from Team UI Giants</a:t>
            </a:r>
            <a:endParaRPr lang="en-GB" sz="3200" dirty="0">
              <a:solidFill>
                <a:schemeClr val="accent4">
                  <a:lumMod val="75000"/>
                </a:schemeClr>
              </a:solidFill>
            </a:endParaRPr>
          </a:p>
        </p:txBody>
      </p:sp>
    </p:spTree>
    <p:extLst>
      <p:ext uri="{BB962C8B-B14F-4D97-AF65-F5344CB8AC3E}">
        <p14:creationId xmlns:p14="http://schemas.microsoft.com/office/powerpoint/2010/main" val="3563372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7;p20"/>
          <p:cNvSpPr>
            <a:spLocks noGrp="1"/>
          </p:cNvSpPr>
          <p:nvPr>
            <p:ph type="title"/>
          </p:nvPr>
        </p:nvSpPr>
        <p:spPr>
          <a:xfrm>
            <a:off x="1284224" y="536675"/>
            <a:ext cx="2849100" cy="908700"/>
          </a:xfrm>
          <a:prstGeom prst="rect">
            <a:avLst/>
          </a:prstGeom>
          <a:noFill/>
          <a:ln>
            <a:noFill/>
          </a:ln>
        </p:spPr>
        <p:txBody>
          <a:bodyPr spcFirstLastPara="1" wrap="square" lIns="91425" tIns="91425" rIns="91425" bIns="91425" rtlCol="0" anchor="t">
            <a:noAutofit/>
          </a:bodyPr>
          <a:lstStyle/>
          <a:p>
            <a:r>
              <a:rPr lang="en-GB" sz="2300" b="1">
                <a:solidFill>
                  <a:srgbClr val="FF9900"/>
                </a:solidFill>
                <a:latin typeface="Roboto" panose="02000000000000000000"/>
              </a:rPr>
              <a:t>Design Process</a:t>
            </a:r>
            <a:endParaRPr lang="en-GB" sz="2300">
              <a:solidFill>
                <a:srgbClr val="000000"/>
              </a:solidFill>
              <a:latin typeface="Roboto" panose="02000000000000000000"/>
              <a:ea typeface="Roboto"/>
              <a:cs typeface="Roboto"/>
            </a:endParaRPr>
          </a:p>
        </p:txBody>
      </p:sp>
      <p:sp>
        <p:nvSpPr>
          <p:cNvPr id="3" name="Google Shape;258;p20"/>
          <p:cNvSpPr txBox="1"/>
          <p:nvPr/>
        </p:nvSpPr>
        <p:spPr>
          <a:xfrm>
            <a:off x="575525" y="2192974"/>
            <a:ext cx="1528500" cy="767616"/>
          </a:xfrm>
          <a:prstGeom prst="rect">
            <a:avLst/>
          </a:prstGeom>
          <a:noFill/>
          <a:ln>
            <a:noFill/>
          </a:ln>
        </p:spPr>
        <p:txBody>
          <a:bodyPr spcFirstLastPara="1" wrap="square" lIns="91425" tIns="91425" rIns="91425" bIns="91425" rtlCol="0" anchor="t">
            <a:spAutoFit/>
          </a:bodyPr>
          <a:lstStyle/>
          <a:p>
            <a:pPr marL="0" lvl="0" indent="0" algn="l" rtl="0">
              <a:lnSpc>
                <a:spcPct val="115000"/>
              </a:lnSpc>
              <a:spcBef>
                <a:spcPts val="1800"/>
              </a:spcBef>
              <a:spcAft>
                <a:spcPts val="400"/>
              </a:spcAft>
              <a:buNone/>
            </a:pPr>
            <a:r>
              <a:rPr lang="en-GB" sz="1700" b="1" dirty="0">
                <a:solidFill>
                  <a:srgbClr val="FF9900"/>
                </a:solidFill>
                <a:latin typeface="Roboto" panose="02000000000000000000"/>
              </a:rPr>
              <a:t>Understand</a:t>
            </a:r>
          </a:p>
        </p:txBody>
      </p:sp>
      <p:sp>
        <p:nvSpPr>
          <p:cNvPr id="4" name="Google Shape;259;p20"/>
          <p:cNvSpPr txBox="1"/>
          <p:nvPr/>
        </p:nvSpPr>
        <p:spPr>
          <a:xfrm>
            <a:off x="3110088" y="2192974"/>
            <a:ext cx="1528500" cy="767616"/>
          </a:xfrm>
          <a:prstGeom prst="rect">
            <a:avLst/>
          </a:prstGeom>
          <a:noFill/>
          <a:ln>
            <a:noFill/>
          </a:ln>
        </p:spPr>
        <p:txBody>
          <a:bodyPr spcFirstLastPara="1" wrap="square" lIns="91425" tIns="91425" rIns="91425" bIns="91425" rtlCol="0" anchor="t">
            <a:spAutoFit/>
          </a:bodyPr>
          <a:lstStyle/>
          <a:p>
            <a:pPr marL="0" lvl="0" indent="0" algn="l" rtl="0">
              <a:lnSpc>
                <a:spcPct val="115000"/>
              </a:lnSpc>
              <a:spcBef>
                <a:spcPts val="1800"/>
              </a:spcBef>
              <a:spcAft>
                <a:spcPts val="400"/>
              </a:spcAft>
              <a:buNone/>
            </a:pPr>
            <a:r>
              <a:rPr lang="en-GB" sz="1700" b="1" dirty="0">
                <a:solidFill>
                  <a:srgbClr val="FF9900"/>
                </a:solidFill>
                <a:latin typeface="Roboto" panose="02000000000000000000"/>
              </a:rPr>
              <a:t>Define</a:t>
            </a:r>
          </a:p>
        </p:txBody>
      </p:sp>
      <p:sp>
        <p:nvSpPr>
          <p:cNvPr id="5" name="Google Shape;260;p20"/>
          <p:cNvSpPr txBox="1"/>
          <p:nvPr/>
        </p:nvSpPr>
        <p:spPr>
          <a:xfrm>
            <a:off x="5126275" y="2192974"/>
            <a:ext cx="1528500" cy="446400"/>
          </a:xfrm>
          <a:prstGeom prst="rect">
            <a:avLst/>
          </a:prstGeom>
          <a:noFill/>
          <a:ln>
            <a:noFill/>
          </a:ln>
        </p:spPr>
        <p:txBody>
          <a:bodyPr spcFirstLastPara="1" wrap="square" lIns="91425" tIns="91425" rIns="91425" bIns="91425" rtlCol="0" anchor="t">
            <a:spAutoFit/>
          </a:bodyPr>
          <a:lstStyle/>
          <a:p>
            <a:pPr marL="0" lvl="0" indent="0" algn="l" rtl="0">
              <a:lnSpc>
                <a:spcPct val="115000"/>
              </a:lnSpc>
              <a:spcBef>
                <a:spcPts val="1800"/>
              </a:spcBef>
              <a:spcAft>
                <a:spcPts val="400"/>
              </a:spcAft>
              <a:buNone/>
            </a:pPr>
            <a:r>
              <a:rPr lang="en-GB" sz="1700" b="1" dirty="0">
                <a:solidFill>
                  <a:srgbClr val="FF9900"/>
                </a:solidFill>
                <a:latin typeface="Roboto" panose="02000000000000000000"/>
              </a:rPr>
              <a:t>Ideate</a:t>
            </a:r>
          </a:p>
        </p:txBody>
      </p:sp>
      <p:sp>
        <p:nvSpPr>
          <p:cNvPr id="6" name="Google Shape;261;p20"/>
          <p:cNvSpPr txBox="1"/>
          <p:nvPr/>
        </p:nvSpPr>
        <p:spPr>
          <a:xfrm>
            <a:off x="7394975" y="2192974"/>
            <a:ext cx="1528500" cy="446400"/>
          </a:xfrm>
          <a:prstGeom prst="rect">
            <a:avLst/>
          </a:prstGeom>
          <a:noFill/>
          <a:ln>
            <a:noFill/>
          </a:ln>
        </p:spPr>
        <p:txBody>
          <a:bodyPr spcFirstLastPara="1" wrap="square" lIns="91425" tIns="91425" rIns="91425" bIns="91425" rtlCol="0" anchor="t">
            <a:spAutoFit/>
          </a:bodyPr>
          <a:lstStyle/>
          <a:p>
            <a:pPr marL="0" lvl="0" indent="0" algn="l" rtl="0">
              <a:lnSpc>
                <a:spcPct val="115000"/>
              </a:lnSpc>
              <a:spcBef>
                <a:spcPts val="1800"/>
              </a:spcBef>
              <a:spcAft>
                <a:spcPts val="400"/>
              </a:spcAft>
              <a:buNone/>
            </a:pPr>
            <a:r>
              <a:rPr lang="en-GB" sz="1700" b="1" dirty="0">
                <a:solidFill>
                  <a:srgbClr val="FF9900"/>
                </a:solidFill>
                <a:latin typeface="Roboto" panose="02000000000000000000"/>
              </a:rPr>
              <a:t>Design</a:t>
            </a:r>
          </a:p>
        </p:txBody>
      </p:sp>
      <p:sp>
        <p:nvSpPr>
          <p:cNvPr id="7" name="Google Shape;262;p20"/>
          <p:cNvSpPr txBox="1"/>
          <p:nvPr/>
        </p:nvSpPr>
        <p:spPr>
          <a:xfrm>
            <a:off x="186100" y="2639375"/>
            <a:ext cx="2695116" cy="2414477"/>
          </a:xfrm>
          <a:prstGeom prst="rect">
            <a:avLst/>
          </a:prstGeom>
          <a:noFill/>
          <a:ln>
            <a:noFill/>
          </a:ln>
        </p:spPr>
        <p:txBody>
          <a:bodyPr spcFirstLastPara="1" wrap="square" lIns="91425" tIns="91425" rIns="91425" bIns="91425" rtlCol="0" anchor="t">
            <a:spAutoFit/>
          </a:bodyPr>
          <a:lstStyle/>
          <a:p>
            <a:pPr marL="457200" lvl="0" indent="-304800" algn="l" rtl="0">
              <a:lnSpc>
                <a:spcPct val="115000"/>
              </a:lnSpc>
              <a:spcBef>
                <a:spcPts val="0"/>
              </a:spcBef>
              <a:spcAft>
                <a:spcPts val="0"/>
              </a:spcAft>
              <a:buClr>
                <a:schemeClr val="lt1"/>
              </a:buClr>
              <a:buSzPct val="100000"/>
              <a:buFont typeface="Roboto" panose="02000000000000000000"/>
              <a:buChar char="●"/>
            </a:pPr>
            <a:r>
              <a:rPr lang="en-GB" b="1" dirty="0">
                <a:solidFill>
                  <a:schemeClr val="lt1"/>
                </a:solidFill>
                <a:latin typeface="Aharoni"/>
                <a:cs typeface="Aharoni"/>
              </a:rPr>
              <a:t>User interviews with city drivers, parking lot owners, municipal authorities.</a:t>
            </a:r>
          </a:p>
          <a:p>
            <a:pPr marL="457200" lvl="0" indent="-304800" algn="l" rtl="0">
              <a:lnSpc>
                <a:spcPct val="115000"/>
              </a:lnSpc>
              <a:spcBef>
                <a:spcPts val="0"/>
              </a:spcBef>
              <a:spcAft>
                <a:spcPts val="0"/>
              </a:spcAft>
              <a:buClr>
                <a:schemeClr val="lt1"/>
              </a:buClr>
              <a:buSzPct val="100000"/>
              <a:buFont typeface="Roboto" panose="02000000000000000000"/>
              <a:buChar char="●"/>
            </a:pPr>
            <a:r>
              <a:rPr lang="en-GB" b="1" dirty="0">
                <a:solidFill>
                  <a:schemeClr val="lt1"/>
                </a:solidFill>
                <a:latin typeface="Aharoni"/>
                <a:cs typeface="Aharoni"/>
              </a:rPr>
              <a:t>Competitor analysis of leading parking apps.</a:t>
            </a:r>
          </a:p>
          <a:p>
            <a:pPr marL="457200" lvl="0" indent="-304800" algn="l" rtl="0">
              <a:lnSpc>
                <a:spcPct val="115000"/>
              </a:lnSpc>
              <a:spcBef>
                <a:spcPts val="0"/>
              </a:spcBef>
              <a:spcAft>
                <a:spcPts val="0"/>
              </a:spcAft>
              <a:buClr>
                <a:schemeClr val="lt1"/>
              </a:buClr>
              <a:buSzPct val="100000"/>
              <a:buFont typeface="Roboto" panose="02000000000000000000"/>
              <a:buChar char="●"/>
            </a:pPr>
            <a:r>
              <a:rPr lang="en-GB" b="1" dirty="0">
                <a:solidFill>
                  <a:schemeClr val="lt1"/>
                </a:solidFill>
                <a:latin typeface="Aharoni"/>
                <a:cs typeface="Aharoni"/>
              </a:rPr>
              <a:t>Field observations of parking search challenges.</a:t>
            </a:r>
          </a:p>
        </p:txBody>
      </p:sp>
      <p:sp>
        <p:nvSpPr>
          <p:cNvPr id="8" name="Google Shape;263;p20"/>
          <p:cNvSpPr txBox="1"/>
          <p:nvPr/>
        </p:nvSpPr>
        <p:spPr>
          <a:xfrm>
            <a:off x="2591700" y="2639375"/>
            <a:ext cx="2421654" cy="2134400"/>
          </a:xfrm>
          <a:prstGeom prst="rect">
            <a:avLst/>
          </a:prstGeom>
          <a:noFill/>
          <a:ln>
            <a:noFill/>
          </a:ln>
        </p:spPr>
        <p:txBody>
          <a:bodyPr spcFirstLastPara="1" wrap="square" lIns="91425" tIns="91425" rIns="91425" bIns="91425" rtlCol="0" anchor="t">
            <a:spAutoFit/>
          </a:bodyPr>
          <a:lstStyle/>
          <a:p>
            <a:pPr marL="457200" lvl="0" indent="-304800" algn="l" rtl="0">
              <a:lnSpc>
                <a:spcPct val="115000"/>
              </a:lnSpc>
              <a:spcBef>
                <a:spcPts val="0"/>
              </a:spcBef>
              <a:spcAft>
                <a:spcPts val="0"/>
              </a:spcAft>
              <a:buClr>
                <a:schemeClr val="lt1"/>
              </a:buClr>
              <a:buSzPct val="100000"/>
              <a:buFont typeface="Roboto" panose="02000000000000000000"/>
              <a:buChar char="●"/>
            </a:pPr>
            <a:r>
              <a:rPr lang="en-GB" b="1" dirty="0">
                <a:solidFill>
                  <a:schemeClr val="lt1"/>
                </a:solidFill>
                <a:latin typeface="Aharoni"/>
                <a:cs typeface="Aharoni"/>
              </a:rPr>
              <a:t>Define what makes parking search frustrating.</a:t>
            </a:r>
          </a:p>
          <a:p>
            <a:pPr marL="457200" lvl="0" indent="-304800" algn="l" rtl="0">
              <a:lnSpc>
                <a:spcPct val="115000"/>
              </a:lnSpc>
              <a:spcBef>
                <a:spcPts val="0"/>
              </a:spcBef>
              <a:spcAft>
                <a:spcPts val="0"/>
              </a:spcAft>
              <a:buClr>
                <a:schemeClr val="lt1"/>
              </a:buClr>
              <a:buSzPct val="100000"/>
              <a:buFont typeface="Roboto" panose="02000000000000000000"/>
              <a:buChar char="●"/>
            </a:pPr>
            <a:r>
              <a:rPr lang="en-GB" b="1" dirty="0">
                <a:solidFill>
                  <a:schemeClr val="lt1"/>
                </a:solidFill>
                <a:latin typeface="Aharoni"/>
                <a:cs typeface="Aharoni"/>
              </a:rPr>
              <a:t>Map out varied user journeys (daily commuters, shoppers, visitors).</a:t>
            </a:r>
          </a:p>
          <a:p>
            <a:pPr marL="0" lvl="0" indent="0" algn="l" rtl="0">
              <a:spcBef>
                <a:spcPts val="0"/>
              </a:spcBef>
              <a:spcAft>
                <a:spcPts val="0"/>
              </a:spcAft>
              <a:buNone/>
            </a:pPr>
            <a:endParaRPr lang="en-US" b="1" dirty="0">
              <a:solidFill>
                <a:schemeClr val="lt1"/>
              </a:solidFill>
              <a:latin typeface="Aharoni"/>
              <a:cs typeface="Aharoni"/>
            </a:endParaRPr>
          </a:p>
        </p:txBody>
      </p:sp>
      <p:sp>
        <p:nvSpPr>
          <p:cNvPr id="9" name="Google Shape;264;p20"/>
          <p:cNvSpPr txBox="1"/>
          <p:nvPr/>
        </p:nvSpPr>
        <p:spPr>
          <a:xfrm>
            <a:off x="4602198" y="2639375"/>
            <a:ext cx="2566706" cy="2382160"/>
          </a:xfrm>
          <a:prstGeom prst="rect">
            <a:avLst/>
          </a:prstGeom>
          <a:noFill/>
          <a:ln>
            <a:noFill/>
          </a:ln>
        </p:spPr>
        <p:txBody>
          <a:bodyPr spcFirstLastPara="1" wrap="square" lIns="91425" tIns="91425" rIns="91425" bIns="91425" rtlCol="0" anchor="t">
            <a:spAutoFit/>
          </a:bodyPr>
          <a:lstStyle/>
          <a:p>
            <a:pPr marL="457200" lvl="0" indent="-304800" algn="l" rtl="0">
              <a:lnSpc>
                <a:spcPct val="115000"/>
              </a:lnSpc>
              <a:spcBef>
                <a:spcPts val="0"/>
              </a:spcBef>
              <a:spcAft>
                <a:spcPts val="0"/>
              </a:spcAft>
              <a:buClr>
                <a:schemeClr val="lt1"/>
              </a:buClr>
              <a:buSzPct val="100000"/>
              <a:buFont typeface="Roboto" panose="02000000000000000000"/>
              <a:buChar char="●"/>
            </a:pPr>
            <a:r>
              <a:rPr lang="en-GB" b="1" dirty="0">
                <a:solidFill>
                  <a:schemeClr val="lt1"/>
                </a:solidFill>
                <a:latin typeface="Aharoni"/>
                <a:cs typeface="Aharoni"/>
              </a:rPr>
              <a:t>Brainstorm features: live feed, booking, spot verification, incentives for reporters.</a:t>
            </a:r>
          </a:p>
          <a:p>
            <a:pPr marL="457200" lvl="0" indent="-304800" algn="l" rtl="0">
              <a:lnSpc>
                <a:spcPct val="115000"/>
              </a:lnSpc>
              <a:spcBef>
                <a:spcPts val="0"/>
              </a:spcBef>
              <a:spcAft>
                <a:spcPts val="0"/>
              </a:spcAft>
              <a:buClr>
                <a:schemeClr val="lt1"/>
              </a:buClr>
              <a:buSzPct val="100000"/>
              <a:buFont typeface="Roboto" panose="02000000000000000000"/>
              <a:buChar char="●"/>
            </a:pPr>
            <a:r>
              <a:rPr lang="en-GB" b="1" dirty="0">
                <a:solidFill>
                  <a:schemeClr val="lt1"/>
                </a:solidFill>
                <a:latin typeface="Aharoni"/>
                <a:cs typeface="Aharoni"/>
              </a:rPr>
              <a:t>Sketch wireframes with minimal UI for use on the go.</a:t>
            </a:r>
          </a:p>
          <a:p>
            <a:pPr marL="0" lvl="0" indent="0" algn="l" rtl="0">
              <a:spcBef>
                <a:spcPts val="0"/>
              </a:spcBef>
              <a:spcAft>
                <a:spcPts val="0"/>
              </a:spcAft>
              <a:buNone/>
            </a:pPr>
            <a:endParaRPr lang="en-US" b="1" dirty="0">
              <a:solidFill>
                <a:schemeClr val="lt1"/>
              </a:solidFill>
              <a:latin typeface="Aharoni"/>
              <a:cs typeface="Aharoni"/>
            </a:endParaRPr>
          </a:p>
        </p:txBody>
      </p:sp>
      <p:sp>
        <p:nvSpPr>
          <p:cNvPr id="10" name="Google Shape;265;p20"/>
          <p:cNvSpPr txBox="1"/>
          <p:nvPr/>
        </p:nvSpPr>
        <p:spPr>
          <a:xfrm>
            <a:off x="6729643" y="2639375"/>
            <a:ext cx="2416804" cy="2629920"/>
          </a:xfrm>
          <a:prstGeom prst="rect">
            <a:avLst/>
          </a:prstGeom>
          <a:noFill/>
          <a:ln>
            <a:noFill/>
          </a:ln>
        </p:spPr>
        <p:txBody>
          <a:bodyPr spcFirstLastPara="1" wrap="square" lIns="91425" tIns="91425" rIns="91425" bIns="91425" rtlCol="0" anchor="t">
            <a:spAutoFit/>
          </a:bodyPr>
          <a:lstStyle/>
          <a:p>
            <a:pPr marL="457200" indent="-304800">
              <a:lnSpc>
                <a:spcPct val="115000"/>
              </a:lnSpc>
              <a:buClr>
                <a:schemeClr val="lt1"/>
              </a:buClr>
              <a:buSzPct val="100000"/>
              <a:buFont typeface="Roboto" panose="02000000000000000000"/>
              <a:buChar char="●"/>
            </a:pPr>
            <a:r>
              <a:rPr lang="en-GB" b="1" dirty="0">
                <a:solidFill>
                  <a:schemeClr val="lt1"/>
                </a:solidFill>
                <a:latin typeface="Aharoni"/>
                <a:cs typeface="Aharoni"/>
              </a:rPr>
              <a:t>Create high-</a:t>
            </a:r>
            <a:r>
              <a:rPr lang="en-GB" b="1">
                <a:solidFill>
                  <a:schemeClr val="lt1"/>
                </a:solidFill>
                <a:latin typeface="Aharoni"/>
                <a:cs typeface="Aharoni"/>
              </a:rPr>
              <a:t>contrast, clean prototypes for fast </a:t>
            </a:r>
            <a:r>
              <a:rPr lang="en-GB" b="1" dirty="0">
                <a:solidFill>
                  <a:schemeClr val="lt1"/>
                </a:solidFill>
                <a:latin typeface="Aharoni"/>
                <a:cs typeface="Aharoni"/>
              </a:rPr>
              <a:t>readability.</a:t>
            </a:r>
          </a:p>
          <a:p>
            <a:pPr marL="457200" lvl="0" indent="-304800" algn="l" rtl="0">
              <a:lnSpc>
                <a:spcPct val="115000"/>
              </a:lnSpc>
              <a:spcBef>
                <a:spcPts val="0"/>
              </a:spcBef>
              <a:spcAft>
                <a:spcPts val="0"/>
              </a:spcAft>
              <a:buClr>
                <a:schemeClr val="lt1"/>
              </a:buClr>
              <a:buSzPct val="100000"/>
              <a:buFont typeface="Roboto" panose="02000000000000000000"/>
              <a:buChar char="●"/>
            </a:pPr>
            <a:r>
              <a:rPr lang="en-GB" b="1" dirty="0">
                <a:solidFill>
                  <a:schemeClr val="lt1"/>
                </a:solidFill>
                <a:latin typeface="Aharoni"/>
                <a:cs typeface="Aharoni"/>
              </a:rPr>
              <a:t>Usability tests with drivers in real-world scenarios.</a:t>
            </a:r>
          </a:p>
          <a:p>
            <a:pPr marL="457200" lvl="0" indent="-304800" algn="l" rtl="0">
              <a:lnSpc>
                <a:spcPct val="115000"/>
              </a:lnSpc>
              <a:spcBef>
                <a:spcPts val="0"/>
              </a:spcBef>
              <a:spcAft>
                <a:spcPts val="0"/>
              </a:spcAft>
              <a:buClr>
                <a:schemeClr val="lt1"/>
              </a:buClr>
              <a:buSzPct val="100000"/>
              <a:buFont typeface="Roboto" panose="02000000000000000000"/>
              <a:buChar char="●"/>
            </a:pPr>
            <a:r>
              <a:rPr lang="en-GB" b="1" dirty="0">
                <a:solidFill>
                  <a:schemeClr val="lt1"/>
                </a:solidFill>
                <a:latin typeface="Aharoni"/>
                <a:cs typeface="Aharoni"/>
              </a:rPr>
              <a:t>Iterate based on feedback and analytics.</a:t>
            </a:r>
          </a:p>
          <a:p>
            <a:pPr marL="0" lvl="0" indent="0" algn="l" rtl="0">
              <a:spcBef>
                <a:spcPts val="0"/>
              </a:spcBef>
              <a:spcAft>
                <a:spcPts val="0"/>
              </a:spcAft>
              <a:buNone/>
            </a:pPr>
            <a:endParaRPr lang="en-US" b="1" dirty="0">
              <a:solidFill>
                <a:schemeClr val="lt1"/>
              </a:solidFill>
              <a:latin typeface="Aharoni"/>
              <a:cs typeface="Aharoni"/>
            </a:endParaRPr>
          </a:p>
        </p:txBody>
      </p:sp>
      <p:pic>
        <p:nvPicPr>
          <p:cNvPr id="11" name="Google Shape;266;p20"/>
          <p:cNvPicPr/>
          <p:nvPr/>
        </p:nvPicPr>
        <p:blipFill>
          <a:blip r:embed="rId3"/>
          <a:stretch>
            <a:fillRect/>
          </a:stretch>
        </p:blipFill>
        <p:spPr>
          <a:xfrm>
            <a:off x="848027" y="1435474"/>
            <a:ext cx="757500" cy="757500"/>
          </a:xfrm>
          <a:prstGeom prst="ellipse">
            <a:avLst/>
          </a:prstGeom>
          <a:noFill/>
          <a:ln>
            <a:noFill/>
          </a:ln>
        </p:spPr>
      </p:pic>
      <p:pic>
        <p:nvPicPr>
          <p:cNvPr id="12" name="Google Shape;267;p20"/>
          <p:cNvPicPr/>
          <p:nvPr/>
        </p:nvPicPr>
        <p:blipFill>
          <a:blip r:embed="rId4"/>
          <a:stretch>
            <a:fillRect/>
          </a:stretch>
        </p:blipFill>
        <p:spPr>
          <a:xfrm>
            <a:off x="3110099" y="1445367"/>
            <a:ext cx="757500" cy="737700"/>
          </a:xfrm>
          <a:prstGeom prst="ellipse">
            <a:avLst/>
          </a:prstGeom>
          <a:noFill/>
          <a:ln>
            <a:noFill/>
          </a:ln>
        </p:spPr>
      </p:pic>
      <p:pic>
        <p:nvPicPr>
          <p:cNvPr id="13" name="Google Shape;268;p20"/>
          <p:cNvPicPr/>
          <p:nvPr/>
        </p:nvPicPr>
        <p:blipFill>
          <a:blip r:embed="rId5"/>
          <a:stretch>
            <a:fillRect/>
          </a:stretch>
        </p:blipFill>
        <p:spPr>
          <a:xfrm>
            <a:off x="5126275" y="1425577"/>
            <a:ext cx="757500" cy="777299"/>
          </a:xfrm>
          <a:prstGeom prst="ellipse">
            <a:avLst/>
          </a:prstGeom>
          <a:noFill/>
          <a:ln>
            <a:noFill/>
          </a:ln>
        </p:spPr>
      </p:pic>
      <p:pic>
        <p:nvPicPr>
          <p:cNvPr id="14" name="Google Shape;269;p20"/>
          <p:cNvPicPr/>
          <p:nvPr/>
        </p:nvPicPr>
        <p:blipFill>
          <a:blip r:embed="rId6"/>
          <a:stretch>
            <a:fillRect/>
          </a:stretch>
        </p:blipFill>
        <p:spPr>
          <a:xfrm>
            <a:off x="7437499" y="1445385"/>
            <a:ext cx="757500" cy="7524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4;p21"/>
          <p:cNvSpPr>
            <a:spLocks noGrp="1"/>
          </p:cNvSpPr>
          <p:nvPr>
            <p:ph type="title" idx="10"/>
          </p:nvPr>
        </p:nvSpPr>
        <p:spPr>
          <a:xfrm>
            <a:off x="1058224" y="965224"/>
            <a:ext cx="3513900" cy="602999"/>
          </a:xfrm>
          <a:prstGeom prst="rect">
            <a:avLst/>
          </a:prstGeom>
          <a:noFill/>
          <a:ln>
            <a:noFill/>
          </a:ln>
        </p:spPr>
        <p:txBody>
          <a:bodyPr spcFirstLastPara="1" wrap="square" lIns="91425" tIns="91425" rIns="91425" bIns="91425" rtlCol="0" anchor="t">
            <a:noAutofit/>
          </a:bodyPr>
          <a:lstStyle/>
          <a:p>
            <a:pPr>
              <a:lnSpc>
                <a:spcPct val="114999"/>
              </a:lnSpc>
              <a:spcBef>
                <a:spcPts val="1800"/>
              </a:spcBef>
              <a:spcAft>
                <a:spcPts val="400"/>
              </a:spcAft>
            </a:pPr>
            <a:r>
              <a:rPr lang="en-GB" sz="3200" b="1">
                <a:solidFill>
                  <a:srgbClr val="FF9900"/>
                </a:solidFill>
                <a:latin typeface="Roboto" panose="02000000000000000000"/>
              </a:rPr>
              <a:t>Target Audience</a:t>
            </a:r>
            <a:endParaRPr lang="en-GB" sz="3200" b="1">
              <a:solidFill>
                <a:srgbClr val="FF9900"/>
              </a:solidFill>
              <a:latin typeface="Roboto" panose="02000000000000000000"/>
              <a:ea typeface="Roboto"/>
              <a:cs typeface="Roboto"/>
            </a:endParaRPr>
          </a:p>
        </p:txBody>
      </p:sp>
      <p:sp>
        <p:nvSpPr>
          <p:cNvPr id="3" name="Google Shape;275;p21"/>
          <p:cNvSpPr/>
          <p:nvPr/>
        </p:nvSpPr>
        <p:spPr>
          <a:xfrm>
            <a:off x="7040600" y="3923575"/>
            <a:ext cx="2106350" cy="1222450"/>
          </a:xfrm>
          <a:custGeom>
            <a:avLst/>
            <a:gdLst/>
            <a:ahLst/>
            <a:cxnLst/>
            <a:rect l="0" t="0" r="r" b="b"/>
            <a:pathLst>
              <a:path w="84254" h="48898">
                <a:moveTo>
                  <a:pt x="0" y="0"/>
                </a:moveTo>
                <a:lnTo>
                  <a:pt x="50319" y="0"/>
                </a:lnTo>
                <a:lnTo>
                  <a:pt x="84254" y="33935"/>
                </a:lnTo>
                <a:lnTo>
                  <a:pt x="84254" y="48898"/>
                </a:lnTo>
                <a:lnTo>
                  <a:pt x="48798" y="48898"/>
                </a:lnTo>
                <a:close/>
              </a:path>
            </a:pathLst>
          </a:custGeom>
          <a:solidFill>
            <a:schemeClr val="accent3"/>
          </a:solidFill>
          <a:ln>
            <a:noFill/>
          </a:ln>
        </p:spPr>
      </p:sp>
      <p:sp>
        <p:nvSpPr>
          <p:cNvPr id="4" name="Google Shape;276;p21"/>
          <p:cNvSpPr txBox="1"/>
          <p:nvPr/>
        </p:nvSpPr>
        <p:spPr>
          <a:xfrm>
            <a:off x="345549" y="1860725"/>
            <a:ext cx="4997400" cy="3527089"/>
          </a:xfrm>
          <a:prstGeom prst="rect">
            <a:avLst/>
          </a:prstGeom>
          <a:noFill/>
          <a:ln>
            <a:noFill/>
          </a:ln>
        </p:spPr>
        <p:txBody>
          <a:bodyPr spcFirstLastPara="1" wrap="square" lIns="91425" tIns="91425" rIns="91425" bIns="91425" rtlCol="0" anchor="t">
            <a:spAutoFit/>
          </a:bodyPr>
          <a:lstStyle/>
          <a:p>
            <a:pPr marL="457200" lvl="0" indent="-361950" algn="l" rtl="0">
              <a:lnSpc>
                <a:spcPct val="115000"/>
              </a:lnSpc>
              <a:spcBef>
                <a:spcPts val="0"/>
              </a:spcBef>
              <a:spcAft>
                <a:spcPts val="0"/>
              </a:spcAft>
              <a:buClr>
                <a:schemeClr val="lt1"/>
              </a:buClr>
              <a:buSzPct val="100000"/>
              <a:buFont typeface="Lexend SemiBold"/>
              <a:buChar char="●"/>
            </a:pPr>
            <a:r>
              <a:rPr lang="en-GB" sz="2400" b="1" dirty="0">
                <a:solidFill>
                  <a:schemeClr val="lt1"/>
                </a:solidFill>
                <a:latin typeface="Aharoni"/>
                <a:cs typeface="Aharoni"/>
              </a:rPr>
              <a:t>Urban drivers (commuters, shoppers, families)</a:t>
            </a:r>
          </a:p>
          <a:p>
            <a:pPr marL="457200" lvl="0" indent="-361950" algn="l" rtl="0">
              <a:lnSpc>
                <a:spcPct val="115000"/>
              </a:lnSpc>
              <a:spcBef>
                <a:spcPts val="0"/>
              </a:spcBef>
              <a:spcAft>
                <a:spcPts val="0"/>
              </a:spcAft>
              <a:buClr>
                <a:schemeClr val="lt1"/>
              </a:buClr>
              <a:buSzPct val="100000"/>
              <a:buFont typeface="Lexend SemiBold"/>
              <a:buChar char="●"/>
            </a:pPr>
            <a:r>
              <a:rPr lang="en-GB" sz="2400" b="1" dirty="0">
                <a:solidFill>
                  <a:schemeClr val="lt1"/>
                </a:solidFill>
                <a:latin typeface="Aharoni"/>
                <a:cs typeface="Aharoni"/>
              </a:rPr>
              <a:t>Tourists visiting city centers</a:t>
            </a:r>
          </a:p>
          <a:p>
            <a:pPr marL="457200" lvl="0" indent="-361950" algn="l" rtl="0">
              <a:lnSpc>
                <a:spcPct val="115000"/>
              </a:lnSpc>
              <a:spcBef>
                <a:spcPts val="0"/>
              </a:spcBef>
              <a:spcAft>
                <a:spcPts val="0"/>
              </a:spcAft>
              <a:buClr>
                <a:schemeClr val="lt1"/>
              </a:buClr>
              <a:buSzPct val="100000"/>
              <a:buFont typeface="Lexend SemiBold"/>
              <a:buChar char="●"/>
            </a:pPr>
            <a:r>
              <a:rPr lang="en-GB" sz="2400" b="1" dirty="0">
                <a:solidFill>
                  <a:schemeClr val="lt1"/>
                </a:solidFill>
                <a:latin typeface="Aharoni"/>
                <a:cs typeface="Aharoni"/>
              </a:rPr>
              <a:t>Parking lot owners and managers</a:t>
            </a:r>
          </a:p>
          <a:p>
            <a:pPr marL="457200" lvl="0" indent="-361950" algn="l" rtl="0">
              <a:lnSpc>
                <a:spcPct val="115000"/>
              </a:lnSpc>
              <a:spcBef>
                <a:spcPts val="0"/>
              </a:spcBef>
              <a:spcAft>
                <a:spcPts val="0"/>
              </a:spcAft>
              <a:buClr>
                <a:schemeClr val="lt1"/>
              </a:buClr>
              <a:buSzPct val="100000"/>
              <a:buFont typeface="Lexend SemiBold"/>
              <a:buChar char="●"/>
            </a:pPr>
            <a:r>
              <a:rPr lang="en-GB" sz="2400" b="1" dirty="0">
                <a:solidFill>
                  <a:schemeClr val="lt1"/>
                </a:solidFill>
                <a:latin typeface="Aharoni"/>
                <a:cs typeface="Aharoni"/>
              </a:rPr>
              <a:t>Delivery and service vehicle drivers</a:t>
            </a:r>
          </a:p>
          <a:p>
            <a:pPr marL="0" lvl="0" indent="0" algn="l" rtl="0">
              <a:spcBef>
                <a:spcPts val="0"/>
              </a:spcBef>
              <a:spcAft>
                <a:spcPts val="0"/>
              </a:spcAft>
              <a:buNone/>
            </a:pPr>
            <a:endParaRPr lang="en-US" sz="2400" b="1" dirty="0">
              <a:solidFill>
                <a:schemeClr val="lt1"/>
              </a:solidFill>
              <a:latin typeface="Aharoni"/>
              <a:cs typeface="Aharoni"/>
            </a:endParaRPr>
          </a:p>
        </p:txBody>
      </p:sp>
      <p:pic>
        <p:nvPicPr>
          <p:cNvPr id="5" name="Google Shape;277;p21"/>
          <p:cNvPicPr/>
          <p:nvPr/>
        </p:nvPicPr>
        <p:blipFill>
          <a:blip r:embed="rId3"/>
          <a:stretch>
            <a:fillRect/>
          </a:stretch>
        </p:blipFill>
        <p:spPr>
          <a:xfrm>
            <a:off x="5109925" y="407925"/>
            <a:ext cx="3922800" cy="3834900"/>
          </a:xfrm>
          <a:prstGeom prst="parallelogram">
            <a:avLst>
              <a:gd name="adj" fmla="val 25000"/>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2;p22"/>
          <p:cNvSpPr>
            <a:spLocks noGrp="1"/>
          </p:cNvSpPr>
          <p:nvPr>
            <p:ph type="title"/>
          </p:nvPr>
        </p:nvSpPr>
        <p:spPr>
          <a:xfrm>
            <a:off x="1071550" y="726025"/>
            <a:ext cx="2450399" cy="722700"/>
          </a:xfrm>
          <a:prstGeom prst="rect">
            <a:avLst/>
          </a:prstGeom>
          <a:noFill/>
          <a:ln>
            <a:noFill/>
          </a:ln>
        </p:spPr>
        <p:txBody>
          <a:bodyPr spcFirstLastPara="1" wrap="square" lIns="91425" tIns="91425" rIns="91425" bIns="91425" rtlCol="0" anchor="t">
            <a:noAutofit/>
          </a:bodyPr>
          <a:lstStyle/>
          <a:p>
            <a:r>
              <a:rPr lang="en-GB" b="1">
                <a:solidFill>
                  <a:srgbClr val="FF9900"/>
                </a:solidFill>
                <a:latin typeface="Roboto" panose="02000000000000000000"/>
              </a:rPr>
              <a:t>User Interview</a:t>
            </a:r>
            <a:endParaRPr lang="en-US"/>
          </a:p>
        </p:txBody>
      </p:sp>
      <p:sp>
        <p:nvSpPr>
          <p:cNvPr id="3" name="Google Shape;283;p22"/>
          <p:cNvSpPr txBox="1"/>
          <p:nvPr/>
        </p:nvSpPr>
        <p:spPr>
          <a:xfrm>
            <a:off x="1081787" y="1097662"/>
            <a:ext cx="2599691" cy="1049488"/>
          </a:xfrm>
          <a:prstGeom prst="rect">
            <a:avLst/>
          </a:prstGeom>
          <a:noFill/>
          <a:ln>
            <a:noFill/>
          </a:ln>
        </p:spPr>
        <p:txBody>
          <a:bodyPr spcFirstLastPara="1" wrap="square" lIns="91425" tIns="91425" rIns="91425" bIns="91425" rtlCol="0" anchor="t">
            <a:spAutoFit/>
          </a:bodyPr>
          <a:lstStyle/>
          <a:p>
            <a:pPr>
              <a:lnSpc>
                <a:spcPct val="114999"/>
              </a:lnSpc>
              <a:spcBef>
                <a:spcPts val="600"/>
              </a:spcBef>
            </a:pPr>
            <a:r>
              <a:rPr lang="en-GB" b="1" i="1">
                <a:solidFill>
                  <a:srgbClr val="FF9900"/>
                </a:solidFill>
                <a:latin typeface="Roboto" panose="02000000000000000000"/>
              </a:rPr>
              <a:t>No. people interviewed: 4-6</a:t>
            </a:r>
            <a:endParaRPr lang="en-GB" b="1" i="1">
              <a:solidFill>
                <a:srgbClr val="FF9900"/>
              </a:solidFill>
              <a:latin typeface="Roboto" panose="02000000000000000000"/>
              <a:ea typeface="Roboto"/>
              <a:cs typeface="Roboto"/>
            </a:endParaRPr>
          </a:p>
          <a:p>
            <a:pPr>
              <a:lnSpc>
                <a:spcPct val="114999"/>
              </a:lnSpc>
              <a:spcBef>
                <a:spcPts val="600"/>
              </a:spcBef>
            </a:pPr>
            <a:endParaRPr lang="en-GB" b="1" i="1">
              <a:solidFill>
                <a:srgbClr val="FF9900"/>
              </a:solidFill>
              <a:latin typeface="Roboto" panose="02000000000000000000"/>
              <a:ea typeface="Roboto"/>
              <a:cs typeface="Roboto"/>
            </a:endParaRPr>
          </a:p>
          <a:p>
            <a:pPr marL="0" lvl="0" indent="0" algn="l">
              <a:spcAft>
                <a:spcPts val="0"/>
              </a:spcAft>
              <a:buNone/>
            </a:pPr>
            <a:endParaRPr lang="en-US" b="1" dirty="0">
              <a:solidFill>
                <a:schemeClr val="lt1"/>
              </a:solidFill>
              <a:latin typeface="Lato"/>
              <a:ea typeface="Lato"/>
              <a:cs typeface="Lato"/>
            </a:endParaRPr>
          </a:p>
        </p:txBody>
      </p:sp>
      <p:sp>
        <p:nvSpPr>
          <p:cNvPr id="4" name="Google Shape;284;p22"/>
          <p:cNvSpPr txBox="1"/>
          <p:nvPr/>
        </p:nvSpPr>
        <p:spPr>
          <a:xfrm>
            <a:off x="188450" y="1459758"/>
            <a:ext cx="5489100" cy="4000039"/>
          </a:xfrm>
          <a:prstGeom prst="rect">
            <a:avLst/>
          </a:prstGeom>
          <a:noFill/>
          <a:ln>
            <a:noFill/>
          </a:ln>
        </p:spPr>
        <p:txBody>
          <a:bodyPr spcFirstLastPara="1" wrap="square" lIns="91425" tIns="91425" rIns="91425" bIns="91425" rtlCol="0" anchor="t">
            <a:spAutoFit/>
          </a:bodyPr>
          <a:lstStyle/>
          <a:p>
            <a:pPr marL="0" lvl="0" indent="0" algn="l" rtl="0">
              <a:lnSpc>
                <a:spcPct val="115000"/>
              </a:lnSpc>
              <a:spcBef>
                <a:spcPts val="1800"/>
              </a:spcBef>
              <a:spcAft>
                <a:spcPts val="0"/>
              </a:spcAft>
              <a:buNone/>
            </a:pPr>
            <a:r>
              <a:rPr lang="en-GB" sz="2400" b="1" dirty="0">
                <a:solidFill>
                  <a:srgbClr val="00FFFF"/>
                </a:solidFill>
                <a:latin typeface="Aharoni"/>
                <a:cs typeface="Aharoni"/>
              </a:rPr>
              <a:t>Questions Asked</a:t>
            </a:r>
          </a:p>
          <a:p>
            <a:pPr marL="457200" lvl="0" indent="-323850" algn="l" rtl="0">
              <a:lnSpc>
                <a:spcPct val="115000"/>
              </a:lnSpc>
              <a:spcBef>
                <a:spcPts val="400"/>
              </a:spcBef>
              <a:spcAft>
                <a:spcPts val="0"/>
              </a:spcAft>
              <a:buClr>
                <a:schemeClr val="lt1"/>
              </a:buClr>
              <a:buSzPct val="100000"/>
              <a:buFont typeface="Roboto" panose="02000000000000000000"/>
              <a:buAutoNum type="arabicPeriod"/>
            </a:pPr>
            <a:r>
              <a:rPr lang="en-GB" sz="1600" b="1" dirty="0">
                <a:solidFill>
                  <a:schemeClr val="lt1"/>
                </a:solidFill>
                <a:latin typeface="Aharoni"/>
                <a:cs typeface="Aharoni"/>
              </a:rPr>
              <a:t>What difficulties do you face finding parking?</a:t>
            </a:r>
          </a:p>
          <a:p>
            <a:pPr marL="457200" lvl="0" indent="-323850" algn="l" rtl="0">
              <a:lnSpc>
                <a:spcPct val="115000"/>
              </a:lnSpc>
              <a:spcBef>
                <a:spcPts val="0"/>
              </a:spcBef>
              <a:spcAft>
                <a:spcPts val="0"/>
              </a:spcAft>
              <a:buClr>
                <a:schemeClr val="lt1"/>
              </a:buClr>
              <a:buSzPct val="100000"/>
              <a:buFont typeface="Roboto" panose="02000000000000000000"/>
              <a:buAutoNum type="arabicPeriod"/>
            </a:pPr>
            <a:r>
              <a:rPr lang="en-GB" sz="1600" b="1" dirty="0">
                <a:solidFill>
                  <a:schemeClr val="lt1"/>
                </a:solidFill>
                <a:latin typeface="Aharoni"/>
                <a:cs typeface="Aharoni"/>
              </a:rPr>
              <a:t>How do current parking apps help or fail you?</a:t>
            </a:r>
          </a:p>
          <a:p>
            <a:pPr marL="457200" lvl="0" indent="-323850" algn="l" rtl="0">
              <a:lnSpc>
                <a:spcPct val="115000"/>
              </a:lnSpc>
              <a:spcBef>
                <a:spcPts val="0"/>
              </a:spcBef>
              <a:spcAft>
                <a:spcPts val="0"/>
              </a:spcAft>
              <a:buClr>
                <a:schemeClr val="lt1"/>
              </a:buClr>
              <a:buSzPct val="100000"/>
              <a:buFont typeface="Roboto" panose="02000000000000000000"/>
              <a:buAutoNum type="arabicPeriod"/>
            </a:pPr>
            <a:r>
              <a:rPr lang="en-GB" sz="1600" b="1" dirty="0">
                <a:solidFill>
                  <a:schemeClr val="lt1"/>
                </a:solidFill>
                <a:latin typeface="Aharoni"/>
                <a:cs typeface="Aharoni"/>
              </a:rPr>
              <a:t>What features would make such an app indispensable?</a:t>
            </a:r>
          </a:p>
          <a:p>
            <a:pPr marL="457200" lvl="0" indent="-323850" algn="l" rtl="0">
              <a:lnSpc>
                <a:spcPct val="115000"/>
              </a:lnSpc>
              <a:spcBef>
                <a:spcPts val="0"/>
              </a:spcBef>
              <a:spcAft>
                <a:spcPts val="0"/>
              </a:spcAft>
              <a:buClr>
                <a:schemeClr val="lt1"/>
              </a:buClr>
              <a:buSzPct val="100000"/>
              <a:buFont typeface="Roboto" panose="02000000000000000000"/>
              <a:buAutoNum type="arabicPeriod"/>
            </a:pPr>
            <a:r>
              <a:rPr lang="en-GB" sz="1600" b="1" dirty="0">
                <a:solidFill>
                  <a:schemeClr val="lt1"/>
                </a:solidFill>
                <a:latin typeface="Aharoni"/>
                <a:cs typeface="Aharoni"/>
              </a:rPr>
              <a:t>How often do you park in high-traffic areas?</a:t>
            </a:r>
          </a:p>
          <a:p>
            <a:pPr marL="457200" lvl="0" indent="-323850" algn="l" rtl="0">
              <a:lnSpc>
                <a:spcPct val="115000"/>
              </a:lnSpc>
              <a:spcBef>
                <a:spcPts val="0"/>
              </a:spcBef>
              <a:spcAft>
                <a:spcPts val="0"/>
              </a:spcAft>
              <a:buClr>
                <a:schemeClr val="lt1"/>
              </a:buClr>
              <a:buSzPct val="100000"/>
              <a:buFont typeface="Roboto" panose="02000000000000000000"/>
              <a:buAutoNum type="arabicPeriod"/>
            </a:pPr>
            <a:r>
              <a:rPr lang="en-GB" sz="1600" b="1" dirty="0">
                <a:solidFill>
                  <a:schemeClr val="lt1"/>
                </a:solidFill>
                <a:latin typeface="Aharoni"/>
                <a:cs typeface="Aharoni"/>
              </a:rPr>
              <a:t>Which existing apps do you prefer, and why?</a:t>
            </a:r>
          </a:p>
          <a:p>
            <a:pPr marL="457200" lvl="0" indent="-323850" algn="l" rtl="0">
              <a:lnSpc>
                <a:spcPct val="115000"/>
              </a:lnSpc>
              <a:spcBef>
                <a:spcPts val="0"/>
              </a:spcBef>
              <a:spcAft>
                <a:spcPts val="0"/>
              </a:spcAft>
              <a:buClr>
                <a:schemeClr val="lt1"/>
              </a:buClr>
              <a:buSzPct val="100000"/>
              <a:buFont typeface="Roboto" panose="02000000000000000000"/>
              <a:buAutoNum type="arabicPeriod"/>
            </a:pPr>
            <a:r>
              <a:rPr lang="en-GB" sz="1600" b="1" dirty="0">
                <a:solidFill>
                  <a:schemeClr val="lt1"/>
                </a:solidFill>
                <a:latin typeface="Aharoni"/>
                <a:cs typeface="Aharoni"/>
              </a:rPr>
              <a:t>Would you contribute parking info if it helps others?</a:t>
            </a:r>
          </a:p>
          <a:p>
            <a:pPr marL="457200" lvl="0" indent="-323850" algn="l" rtl="0">
              <a:lnSpc>
                <a:spcPct val="115000"/>
              </a:lnSpc>
              <a:spcBef>
                <a:spcPts val="0"/>
              </a:spcBef>
              <a:spcAft>
                <a:spcPts val="0"/>
              </a:spcAft>
              <a:buClr>
                <a:schemeClr val="lt1"/>
              </a:buClr>
              <a:buSzPct val="100000"/>
              <a:buFont typeface="Roboto" panose="02000000000000000000"/>
              <a:buAutoNum type="arabicPeriod"/>
            </a:pPr>
            <a:r>
              <a:rPr lang="en-GB" sz="1600" b="1" dirty="0">
                <a:solidFill>
                  <a:schemeClr val="lt1"/>
                </a:solidFill>
                <a:latin typeface="Aharoni"/>
                <a:cs typeface="Aharoni"/>
              </a:rPr>
              <a:t>What concerns do you have about privacy/location sharing?</a:t>
            </a:r>
          </a:p>
          <a:p>
            <a:pPr marL="0" lvl="0" indent="0" algn="l" rtl="0">
              <a:spcBef>
                <a:spcPts val="0"/>
              </a:spcBef>
              <a:spcAft>
                <a:spcPts val="0"/>
              </a:spcAft>
              <a:buNone/>
            </a:pPr>
            <a:endParaRPr lang="en-US" sz="1800" b="1" dirty="0">
              <a:solidFill>
                <a:schemeClr val="lt1"/>
              </a:solidFill>
              <a:latin typeface="Aharoni"/>
              <a:cs typeface="Aharoni"/>
            </a:endParaRPr>
          </a:p>
        </p:txBody>
      </p:sp>
      <p:pic>
        <p:nvPicPr>
          <p:cNvPr id="5" name="Google Shape;285;p22"/>
          <p:cNvPicPr/>
          <p:nvPr/>
        </p:nvPicPr>
        <p:blipFill>
          <a:blip r:embed="rId3"/>
          <a:srcRect r="9958"/>
          <a:stretch>
            <a:fillRect/>
          </a:stretch>
        </p:blipFill>
        <p:spPr>
          <a:xfrm>
            <a:off x="5475727" y="-165477"/>
            <a:ext cx="4389599" cy="2891100"/>
          </a:xfrm>
          <a:prstGeom prst="plus">
            <a:avLst>
              <a:gd name="adj" fmla="val 25000"/>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23"/>
          <p:cNvSpPr>
            <a:spLocks noGrp="1"/>
          </p:cNvSpPr>
          <p:nvPr>
            <p:ph type="title"/>
          </p:nvPr>
        </p:nvSpPr>
        <p:spPr>
          <a:xfrm>
            <a:off x="566525" y="0"/>
            <a:ext cx="1998600" cy="682800"/>
          </a:xfrm>
          <a:prstGeom prst="rect">
            <a:avLst/>
          </a:prstGeom>
          <a:noFill/>
          <a:ln>
            <a:noFill/>
          </a:ln>
        </p:spPr>
        <p:txBody>
          <a:bodyPr spcFirstLastPara="1" wrap="square" lIns="91425" tIns="91425" rIns="91425" bIns="91425" rtlCol="0" anchor="t">
            <a:noAutofit/>
          </a:bodyPr>
          <a:lstStyle/>
          <a:p>
            <a:pPr marL="0" lvl="0" indent="0" algn="l" rtl="0">
              <a:lnSpc>
                <a:spcPct val="100000"/>
              </a:lnSpc>
              <a:spcBef>
                <a:spcPts val="0"/>
              </a:spcBef>
              <a:spcAft>
                <a:spcPts val="0"/>
              </a:spcAft>
              <a:buNone/>
            </a:pPr>
            <a:r>
              <a:rPr lang="en-GB" b="1" i="1" dirty="0">
                <a:solidFill>
                  <a:srgbClr val="00FFFF"/>
                </a:solidFill>
                <a:latin typeface="+mj-lt"/>
              </a:rPr>
              <a:t>Answers</a:t>
            </a:r>
            <a:endParaRPr lang="en-GB" b="1" i="1" dirty="0">
              <a:solidFill>
                <a:srgbClr val="00FFFF"/>
              </a:solidFill>
              <a:latin typeface="+mj-lt"/>
              <a:cs typeface="Arial"/>
            </a:endParaRPr>
          </a:p>
        </p:txBody>
      </p:sp>
      <p:sp>
        <p:nvSpPr>
          <p:cNvPr id="3" name="Google Shape;291;p23"/>
          <p:cNvSpPr/>
          <p:nvPr/>
        </p:nvSpPr>
        <p:spPr>
          <a:xfrm>
            <a:off x="252550" y="579550"/>
            <a:ext cx="3827700" cy="4364700"/>
          </a:xfrm>
          <a:prstGeom prst="roundRect">
            <a:avLst>
              <a:gd name="adj" fmla="val 16667"/>
            </a:avLst>
          </a:prstGeom>
          <a:solidFill>
            <a:schemeClr val="accent1">
              <a:lumMod val="50000"/>
            </a:schemeClr>
          </a:solidFill>
          <a:ln w="9525" cap="flat">
            <a:solidFill>
              <a:srgbClr val="D9D9D9"/>
            </a:solidFill>
            <a:prstDash val="solid"/>
            <a:round/>
          </a:ln>
        </p:spPr>
        <p:txBody>
          <a:bodyPr spcFirstLastPara="1" wrap="square" lIns="91425" tIns="91425" rIns="91425" bIns="91425" rtlCol="0" anchor="ctr">
            <a:noAutofit/>
          </a:bodyPr>
          <a:lstStyle/>
          <a:p>
            <a:pPr marL="0" lvl="0" indent="0" algn="ctr" rtl="0">
              <a:spcBef>
                <a:spcPts val="0"/>
              </a:spcBef>
              <a:spcAft>
                <a:spcPts val="0"/>
              </a:spcAft>
              <a:buNone/>
            </a:pPr>
            <a:endParaRPr lang="en-US" dirty="0">
              <a:latin typeface="Lato" panose="020F0502020204030203"/>
            </a:endParaRPr>
          </a:p>
        </p:txBody>
      </p:sp>
      <p:sp>
        <p:nvSpPr>
          <p:cNvPr id="4" name="Google Shape;292;p23"/>
          <p:cNvSpPr/>
          <p:nvPr/>
        </p:nvSpPr>
        <p:spPr>
          <a:xfrm>
            <a:off x="4857350" y="515949"/>
            <a:ext cx="3827700" cy="4428300"/>
          </a:xfrm>
          <a:prstGeom prst="roundRect">
            <a:avLst>
              <a:gd name="adj" fmla="val 16667"/>
            </a:avLst>
          </a:prstGeom>
          <a:solidFill>
            <a:schemeClr val="accent1">
              <a:lumMod val="50000"/>
            </a:schemeClr>
          </a:solidFill>
          <a:ln w="9525" cap="flat">
            <a:solidFill>
              <a:srgbClr val="D9D9D9"/>
            </a:solidFill>
            <a:prstDash val="solid"/>
            <a:round/>
          </a:ln>
        </p:spPr>
        <p:txBody>
          <a:bodyPr spcFirstLastPara="1" wrap="square" lIns="91425" tIns="91425" rIns="91425" bIns="91425" rtlCol="0" anchor="ctr">
            <a:noAutofit/>
          </a:bodyPr>
          <a:lstStyle/>
          <a:p>
            <a:pPr marL="0" lvl="0" indent="0" algn="ctr" rtl="0">
              <a:spcBef>
                <a:spcPts val="0"/>
              </a:spcBef>
              <a:spcAft>
                <a:spcPts val="0"/>
              </a:spcAft>
              <a:buNone/>
            </a:pPr>
            <a:endParaRPr lang="en-US" dirty="0">
              <a:latin typeface="Lato" panose="020F0502020204030203"/>
            </a:endParaRPr>
          </a:p>
        </p:txBody>
      </p:sp>
      <p:sp>
        <p:nvSpPr>
          <p:cNvPr id="5" name="Google Shape;293;p23"/>
          <p:cNvSpPr txBox="1"/>
          <p:nvPr/>
        </p:nvSpPr>
        <p:spPr>
          <a:xfrm>
            <a:off x="1867850" y="987550"/>
            <a:ext cx="1874100" cy="615523"/>
          </a:xfrm>
          <a:prstGeom prst="rect">
            <a:avLst/>
          </a:prstGeom>
          <a:noFill/>
          <a:ln>
            <a:noFill/>
          </a:ln>
        </p:spPr>
        <p:txBody>
          <a:bodyPr spcFirstLastPara="1" wrap="square" lIns="91425" tIns="91425" rIns="91425" bIns="91425" rtlCol="0" anchor="t">
            <a:spAutoFit/>
          </a:bodyPr>
          <a:lstStyle/>
          <a:p>
            <a:r>
              <a:rPr lang="en-GB" b="1" dirty="0">
                <a:solidFill>
                  <a:srgbClr val="E7E7E7"/>
                </a:solidFill>
                <a:latin typeface="Oswald"/>
              </a:rPr>
              <a:t>Rohit, </a:t>
            </a:r>
            <a:endParaRPr lang="en-GB" b="1" dirty="0">
              <a:solidFill>
                <a:srgbClr val="E7E7E7"/>
              </a:solidFill>
              <a:latin typeface="Oswald"/>
              <a:ea typeface="Roboto"/>
              <a:cs typeface="Roboto"/>
            </a:endParaRPr>
          </a:p>
          <a:p>
            <a:pPr marL="0" lvl="0" indent="0" algn="l">
              <a:spcBef>
                <a:spcPts val="0"/>
              </a:spcBef>
              <a:spcAft>
                <a:spcPts val="0"/>
              </a:spcAft>
              <a:buNone/>
            </a:pPr>
            <a:r>
              <a:rPr lang="en-GB" b="1">
                <a:solidFill>
                  <a:srgbClr val="E7E7E7"/>
                </a:solidFill>
                <a:latin typeface="Oswald"/>
              </a:rPr>
              <a:t>Office </a:t>
            </a:r>
            <a:r>
              <a:rPr lang="en-GB" b="1" dirty="0">
                <a:solidFill>
                  <a:srgbClr val="E7E7E7"/>
                </a:solidFill>
                <a:latin typeface="Oswald"/>
              </a:rPr>
              <a:t>Commuter</a:t>
            </a:r>
            <a:endParaRPr lang="en-GB" b="1">
              <a:solidFill>
                <a:srgbClr val="E7E7E7"/>
              </a:solidFill>
              <a:latin typeface="Oswald"/>
              <a:ea typeface="Roboto"/>
              <a:cs typeface="Roboto"/>
            </a:endParaRPr>
          </a:p>
        </p:txBody>
      </p:sp>
      <p:sp>
        <p:nvSpPr>
          <p:cNvPr id="6" name="Google Shape;294;p23"/>
          <p:cNvSpPr txBox="1"/>
          <p:nvPr/>
        </p:nvSpPr>
        <p:spPr>
          <a:xfrm>
            <a:off x="358900" y="1960575"/>
            <a:ext cx="3615000" cy="2492960"/>
          </a:xfrm>
          <a:prstGeom prst="rect">
            <a:avLst/>
          </a:prstGeom>
          <a:noFill/>
          <a:ln>
            <a:noFill/>
          </a:ln>
        </p:spPr>
        <p:txBody>
          <a:bodyPr spcFirstLastPara="1" wrap="square" lIns="91425" tIns="91425" rIns="91425" bIns="91425" rtlCol="0" anchor="t">
            <a:spAutoFit/>
          </a:bodyPr>
          <a:lstStyle/>
          <a:p>
            <a:pPr marL="0" lvl="0" indent="0" algn="l" rtl="0">
              <a:spcBef>
                <a:spcPts val="0"/>
              </a:spcBef>
              <a:spcAft>
                <a:spcPts val="0"/>
              </a:spcAft>
              <a:buNone/>
            </a:pPr>
            <a:r>
              <a:rPr lang="en-GB" sz="1500" dirty="0">
                <a:solidFill>
                  <a:srgbClr val="E7E7E7"/>
                </a:solidFill>
                <a:latin typeface="Georgia"/>
              </a:rPr>
              <a:t>A) Major difficulty is outdated info—apps show spaces that aren't available.</a:t>
            </a:r>
          </a:p>
          <a:p>
            <a:pPr marL="0" lvl="0" indent="0" algn="l" rtl="0">
              <a:spcBef>
                <a:spcPts val="0"/>
              </a:spcBef>
              <a:spcAft>
                <a:spcPts val="0"/>
              </a:spcAft>
              <a:buNone/>
            </a:pPr>
            <a:r>
              <a:rPr lang="en-GB" sz="1500" dirty="0">
                <a:solidFill>
                  <a:srgbClr val="E7E7E7"/>
                </a:solidFill>
                <a:latin typeface="Georgia"/>
              </a:rPr>
              <a:t>B) Current apps are slow and s   sometimes require too many steps.</a:t>
            </a:r>
          </a:p>
          <a:p>
            <a:pPr marL="0" lvl="0" indent="0" algn="l" rtl="0">
              <a:spcBef>
                <a:spcPts val="0"/>
              </a:spcBef>
              <a:spcAft>
                <a:spcPts val="0"/>
              </a:spcAft>
              <a:buNone/>
            </a:pPr>
            <a:r>
              <a:rPr lang="en-GB" sz="1500" dirty="0">
                <a:solidFill>
                  <a:srgbClr val="E7E7E7"/>
                </a:solidFill>
                <a:latin typeface="Georgia"/>
              </a:rPr>
              <a:t>C) Must have live updates and a booking option—make it fast!</a:t>
            </a:r>
          </a:p>
          <a:p>
            <a:pPr marL="0" lvl="0" indent="0" algn="l" rtl="0">
              <a:spcBef>
                <a:spcPts val="0"/>
              </a:spcBef>
              <a:spcAft>
                <a:spcPts val="0"/>
              </a:spcAft>
              <a:buNone/>
            </a:pPr>
            <a:r>
              <a:rPr lang="en-GB" sz="1500" dirty="0">
                <a:solidFill>
                  <a:srgbClr val="E7E7E7"/>
                </a:solidFill>
                <a:latin typeface="Georgia"/>
              </a:rPr>
              <a:t>D) Use Google Maps, but it's not tailored for parking.</a:t>
            </a:r>
          </a:p>
          <a:p>
            <a:pPr marL="0" lvl="0" indent="0" algn="l" rtl="0">
              <a:spcBef>
                <a:spcPts val="0"/>
              </a:spcBef>
              <a:spcAft>
                <a:spcPts val="0"/>
              </a:spcAft>
              <a:buNone/>
            </a:pPr>
            <a:r>
              <a:rPr lang="en-GB" sz="1500" dirty="0">
                <a:solidFill>
                  <a:srgbClr val="E7E7E7"/>
                </a:solidFill>
                <a:latin typeface="Georgia"/>
              </a:rPr>
              <a:t>E) Yes, would report info if it benefited me too!</a:t>
            </a:r>
          </a:p>
        </p:txBody>
      </p:sp>
      <p:sp>
        <p:nvSpPr>
          <p:cNvPr id="7" name="Google Shape;295;p23"/>
          <p:cNvSpPr txBox="1"/>
          <p:nvPr/>
        </p:nvSpPr>
        <p:spPr>
          <a:xfrm>
            <a:off x="6585700" y="931100"/>
            <a:ext cx="1993500" cy="615523"/>
          </a:xfrm>
          <a:prstGeom prst="rect">
            <a:avLst/>
          </a:prstGeom>
          <a:noFill/>
          <a:ln>
            <a:noFill/>
          </a:ln>
        </p:spPr>
        <p:txBody>
          <a:bodyPr spcFirstLastPara="1" wrap="square" lIns="91425" tIns="91425" rIns="91425" bIns="91425" rtlCol="0" anchor="t">
            <a:spAutoFit/>
          </a:bodyPr>
          <a:lstStyle/>
          <a:p>
            <a:r>
              <a:rPr lang="en-GB" b="1">
                <a:solidFill>
                  <a:srgbClr val="E7E7E7"/>
                </a:solidFill>
                <a:latin typeface="Oswald"/>
              </a:rPr>
              <a:t>Nisha,</a:t>
            </a:r>
            <a:endParaRPr lang="en-US"/>
          </a:p>
          <a:p>
            <a:pPr marL="0" lvl="0" indent="0" algn="l">
              <a:spcBef>
                <a:spcPts val="0"/>
              </a:spcBef>
              <a:spcAft>
                <a:spcPts val="0"/>
              </a:spcAft>
              <a:buNone/>
            </a:pPr>
            <a:r>
              <a:rPr lang="en-GB" b="1">
                <a:solidFill>
                  <a:srgbClr val="E7E7E7"/>
                </a:solidFill>
                <a:latin typeface="Oswald"/>
              </a:rPr>
              <a:t>Delivery Driver</a:t>
            </a:r>
            <a:endParaRPr lang="en-GB"/>
          </a:p>
        </p:txBody>
      </p:sp>
      <p:sp>
        <p:nvSpPr>
          <p:cNvPr id="8" name="Google Shape;296;p23"/>
          <p:cNvSpPr txBox="1"/>
          <p:nvPr/>
        </p:nvSpPr>
        <p:spPr>
          <a:xfrm>
            <a:off x="5168749" y="1960575"/>
            <a:ext cx="3309299" cy="3316262"/>
          </a:xfrm>
          <a:prstGeom prst="rect">
            <a:avLst/>
          </a:prstGeom>
          <a:noFill/>
          <a:ln>
            <a:noFill/>
          </a:ln>
        </p:spPr>
        <p:txBody>
          <a:bodyPr spcFirstLastPara="1" wrap="square" lIns="91425" tIns="91425" rIns="91425" bIns="91425" rtlCol="0" anchor="t">
            <a:spAutoFit/>
          </a:bodyPr>
          <a:lstStyle/>
          <a:p>
            <a:pPr marL="0" lvl="0" indent="0" algn="l" rtl="0">
              <a:lnSpc>
                <a:spcPct val="115000"/>
              </a:lnSpc>
              <a:spcBef>
                <a:spcPts val="1200"/>
              </a:spcBef>
              <a:spcAft>
                <a:spcPts val="0"/>
              </a:spcAft>
              <a:buNone/>
            </a:pPr>
            <a:r>
              <a:rPr lang="en-GB" sz="1500" dirty="0">
                <a:solidFill>
                  <a:srgbClr val="E7E7E7"/>
                </a:solidFill>
                <a:latin typeface="Georgia"/>
              </a:rPr>
              <a:t>A) Finding parking quickly is crucial for my job. Circling blocks wastes time.</a:t>
            </a:r>
            <a:br>
              <a:rPr lang="en-GB" sz="1500" dirty="0">
                <a:latin typeface="Georgia"/>
              </a:rPr>
            </a:br>
            <a:r>
              <a:rPr lang="en-GB" sz="1500" dirty="0">
                <a:solidFill>
                  <a:srgbClr val="E7E7E7"/>
                </a:solidFill>
                <a:latin typeface="Georgia"/>
              </a:rPr>
              <a:t>B) Apps often cover only big lots, not small roadside spots.</a:t>
            </a:r>
            <a:br>
              <a:rPr lang="en-GB" sz="1500" dirty="0">
                <a:latin typeface="Georgia"/>
              </a:rPr>
            </a:br>
            <a:r>
              <a:rPr lang="en-GB" sz="1500" dirty="0">
                <a:solidFill>
                  <a:srgbClr val="E7E7E7"/>
                </a:solidFill>
                <a:latin typeface="Georgia"/>
              </a:rPr>
              <a:t>C) Simple map view, voice alerts for free spots.</a:t>
            </a:r>
            <a:br>
              <a:rPr lang="en-GB" sz="1500" dirty="0">
                <a:latin typeface="Georgia"/>
              </a:rPr>
            </a:br>
            <a:r>
              <a:rPr lang="en-GB" sz="1500" dirty="0">
                <a:solidFill>
                  <a:srgbClr val="E7E7E7"/>
                </a:solidFill>
                <a:latin typeface="Georgia"/>
              </a:rPr>
              <a:t>D) Rarely use any, too complex.</a:t>
            </a:r>
            <a:br>
              <a:rPr lang="en-GB" sz="1500" dirty="0">
                <a:latin typeface="Georgia"/>
              </a:rPr>
            </a:br>
            <a:r>
              <a:rPr lang="en-GB" sz="1500" dirty="0">
                <a:solidFill>
                  <a:srgbClr val="E7E7E7"/>
                </a:solidFill>
                <a:latin typeface="Georgia"/>
              </a:rPr>
              <a:t>E) Yes, especially for incentives.</a:t>
            </a:r>
          </a:p>
          <a:p>
            <a:pPr marL="0" lvl="0" indent="0" algn="l" rtl="0">
              <a:lnSpc>
                <a:spcPct val="115000"/>
              </a:lnSpc>
              <a:spcBef>
                <a:spcPts val="600"/>
              </a:spcBef>
              <a:spcAft>
                <a:spcPts val="0"/>
              </a:spcAft>
              <a:buNone/>
            </a:pPr>
            <a:endParaRPr lang="en-GB" sz="1500" dirty="0">
              <a:solidFill>
                <a:srgbClr val="E7E7E7"/>
              </a:solidFill>
              <a:latin typeface="Georgia"/>
            </a:endParaRPr>
          </a:p>
          <a:p>
            <a:pPr marL="0" lvl="0" indent="0" algn="l" rtl="0">
              <a:spcBef>
                <a:spcPts val="0"/>
              </a:spcBef>
              <a:spcAft>
                <a:spcPts val="0"/>
              </a:spcAft>
              <a:buNone/>
            </a:pPr>
            <a:endParaRPr lang="en-US" sz="1600" dirty="0">
              <a:solidFill>
                <a:srgbClr val="E7E7E7"/>
              </a:solidFill>
              <a:latin typeface="Georgia"/>
            </a:endParaRPr>
          </a:p>
        </p:txBody>
      </p:sp>
      <p:pic>
        <p:nvPicPr>
          <p:cNvPr id="9" name="Google Shape;297;p23"/>
          <p:cNvPicPr/>
          <p:nvPr/>
        </p:nvPicPr>
        <p:blipFill>
          <a:blip r:embed="rId3"/>
          <a:stretch>
            <a:fillRect/>
          </a:stretch>
        </p:blipFill>
        <p:spPr>
          <a:xfrm>
            <a:off x="5225149" y="579548"/>
            <a:ext cx="1181700" cy="1185300"/>
          </a:xfrm>
          <a:prstGeom prst="ellipse">
            <a:avLst/>
          </a:prstGeom>
          <a:noFill/>
          <a:ln>
            <a:noFill/>
          </a:ln>
        </p:spPr>
      </p:pic>
      <p:pic>
        <p:nvPicPr>
          <p:cNvPr id="10" name="Google Shape;298;p23"/>
          <p:cNvPicPr/>
          <p:nvPr/>
        </p:nvPicPr>
        <p:blipFill>
          <a:blip r:embed="rId4"/>
          <a:stretch>
            <a:fillRect/>
          </a:stretch>
        </p:blipFill>
        <p:spPr>
          <a:xfrm>
            <a:off x="500375" y="629325"/>
            <a:ext cx="1208700" cy="11355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3;p24"/>
          <p:cNvSpPr/>
          <p:nvPr/>
        </p:nvSpPr>
        <p:spPr>
          <a:xfrm>
            <a:off x="1249350" y="474050"/>
            <a:ext cx="3827700" cy="4507800"/>
          </a:xfrm>
          <a:prstGeom prst="roundRect">
            <a:avLst>
              <a:gd name="adj" fmla="val 16667"/>
            </a:avLst>
          </a:prstGeom>
          <a:solidFill>
            <a:schemeClr val="accent1">
              <a:lumMod val="50000"/>
            </a:schemeClr>
          </a:solidFill>
          <a:ln w="9525" cap="flat">
            <a:solidFill>
              <a:srgbClr val="D9D9D9"/>
            </a:solidFill>
            <a:prstDash val="solid"/>
            <a:round/>
          </a:ln>
        </p:spPr>
        <p:txBody>
          <a:bodyPr spcFirstLastPara="1" wrap="square" lIns="91425" tIns="91425" rIns="91425" bIns="91425" rtlCol="0" anchor="ctr">
            <a:noAutofit/>
          </a:bodyPr>
          <a:lstStyle/>
          <a:p>
            <a:pPr marL="0" lvl="0" indent="0" algn="ctr" rtl="0">
              <a:spcBef>
                <a:spcPts val="0"/>
              </a:spcBef>
              <a:spcAft>
                <a:spcPts val="0"/>
              </a:spcAft>
              <a:buNone/>
            </a:pPr>
            <a:endParaRPr lang="en-US" dirty="0">
              <a:latin typeface="Lato" panose="020F0502020204030203"/>
            </a:endParaRPr>
          </a:p>
        </p:txBody>
      </p:sp>
      <p:sp>
        <p:nvSpPr>
          <p:cNvPr id="3" name="Google Shape;304;p24"/>
          <p:cNvSpPr txBox="1"/>
          <p:nvPr/>
        </p:nvSpPr>
        <p:spPr>
          <a:xfrm>
            <a:off x="3323225" y="1010900"/>
            <a:ext cx="1874100" cy="400079"/>
          </a:xfrm>
          <a:prstGeom prst="rect">
            <a:avLst/>
          </a:prstGeom>
          <a:noFill/>
          <a:ln>
            <a:noFill/>
          </a:ln>
        </p:spPr>
        <p:txBody>
          <a:bodyPr spcFirstLastPara="1" wrap="square" lIns="91425" tIns="91425" rIns="91425" bIns="91425" rtlCol="0" anchor="t">
            <a:spAutoFit/>
          </a:bodyPr>
          <a:lstStyle/>
          <a:p>
            <a:pPr marL="0" lvl="0" indent="0" algn="l" rtl="0">
              <a:spcBef>
                <a:spcPts val="0"/>
              </a:spcBef>
              <a:spcAft>
                <a:spcPts val="0"/>
              </a:spcAft>
              <a:buNone/>
            </a:pPr>
            <a:r>
              <a:rPr lang="en-GB" b="1" dirty="0">
                <a:solidFill>
                  <a:srgbClr val="E7E7E7"/>
                </a:solidFill>
                <a:latin typeface="Oswald"/>
              </a:rPr>
              <a:t>Meera, Tourist</a:t>
            </a:r>
            <a:endParaRPr lang="en-GB" b="1">
              <a:solidFill>
                <a:srgbClr val="E7E7E7"/>
              </a:solidFill>
              <a:latin typeface="Oswald"/>
              <a:ea typeface="Roboto"/>
              <a:cs typeface="Roboto"/>
            </a:endParaRPr>
          </a:p>
        </p:txBody>
      </p:sp>
      <p:sp>
        <p:nvSpPr>
          <p:cNvPr id="4" name="Google Shape;305;p24"/>
          <p:cNvSpPr txBox="1"/>
          <p:nvPr/>
        </p:nvSpPr>
        <p:spPr>
          <a:xfrm>
            <a:off x="1355699" y="2120525"/>
            <a:ext cx="3615000" cy="2400627"/>
          </a:xfrm>
          <a:prstGeom prst="rect">
            <a:avLst/>
          </a:prstGeom>
          <a:noFill/>
          <a:ln>
            <a:noFill/>
          </a:ln>
        </p:spPr>
        <p:txBody>
          <a:bodyPr spcFirstLastPara="1" wrap="square" lIns="91425" tIns="91425" rIns="91425" bIns="91425" rtlCol="0" anchor="t">
            <a:spAutoFit/>
          </a:bodyPr>
          <a:lstStyle/>
          <a:p>
            <a:pPr marL="0" lvl="0" indent="0" algn="l" rtl="0">
              <a:spcBef>
                <a:spcPts val="0"/>
              </a:spcBef>
              <a:spcAft>
                <a:spcPts val="0"/>
              </a:spcAft>
              <a:buNone/>
            </a:pPr>
            <a:r>
              <a:rPr lang="en-GB" sz="1600" dirty="0">
                <a:solidFill>
                  <a:srgbClr val="E7E7E7"/>
                </a:solidFill>
                <a:latin typeface="Georgia"/>
              </a:rPr>
              <a:t>A) Don't know local parking rules, lots are confusing.</a:t>
            </a:r>
          </a:p>
          <a:p>
            <a:pPr marL="0" lvl="0" indent="0" algn="l" rtl="0">
              <a:spcBef>
                <a:spcPts val="0"/>
              </a:spcBef>
              <a:spcAft>
                <a:spcPts val="0"/>
              </a:spcAft>
              <a:buNone/>
            </a:pPr>
            <a:r>
              <a:rPr lang="en-GB" sz="1600" dirty="0">
                <a:solidFill>
                  <a:srgbClr val="E7E7E7"/>
                </a:solidFill>
                <a:latin typeface="Georgia"/>
              </a:rPr>
              <a:t>B) Apps are often in local language, hard to navigate.</a:t>
            </a:r>
          </a:p>
          <a:p>
            <a:pPr marL="0" lvl="0" indent="0" algn="l" rtl="0">
              <a:spcBef>
                <a:spcPts val="0"/>
              </a:spcBef>
              <a:spcAft>
                <a:spcPts val="0"/>
              </a:spcAft>
              <a:buNone/>
            </a:pPr>
            <a:r>
              <a:rPr lang="en-GB" sz="1600" dirty="0">
                <a:solidFill>
                  <a:srgbClr val="E7E7E7"/>
                </a:solidFill>
                <a:latin typeface="Georgia"/>
              </a:rPr>
              <a:t>C) Clear instructions, transparent pricing, tourist mode.</a:t>
            </a:r>
          </a:p>
          <a:p>
            <a:pPr marL="0" lvl="0" indent="0" algn="l" rtl="0">
              <a:spcBef>
                <a:spcPts val="0"/>
              </a:spcBef>
              <a:spcAft>
                <a:spcPts val="0"/>
              </a:spcAft>
              <a:buNone/>
            </a:pPr>
            <a:r>
              <a:rPr lang="en-GB" sz="1600" dirty="0">
                <a:solidFill>
                  <a:srgbClr val="E7E7E7"/>
                </a:solidFill>
                <a:latin typeface="Georgia"/>
              </a:rPr>
              <a:t>D) Try various apps, none fully satisfy.</a:t>
            </a:r>
          </a:p>
          <a:p>
            <a:pPr marL="0" lvl="0" indent="0" algn="l" rtl="0">
              <a:spcBef>
                <a:spcPts val="0"/>
              </a:spcBef>
              <a:spcAft>
                <a:spcPts val="0"/>
              </a:spcAft>
              <a:buNone/>
            </a:pPr>
            <a:r>
              <a:rPr lang="en-GB" sz="1600" dirty="0">
                <a:solidFill>
                  <a:srgbClr val="E7E7E7"/>
                </a:solidFill>
                <a:latin typeface="Georgia"/>
              </a:rPr>
              <a:t>E) Would help if info is shared safely.</a:t>
            </a:r>
          </a:p>
        </p:txBody>
      </p:sp>
      <p:pic>
        <p:nvPicPr>
          <p:cNvPr id="5" name="Google Shape;306;p24"/>
          <p:cNvPicPr/>
          <p:nvPr/>
        </p:nvPicPr>
        <p:blipFill>
          <a:blip r:embed="rId3"/>
          <a:srcRect l="12452" t="13355" r="15402" b="16831"/>
          <a:stretch>
            <a:fillRect/>
          </a:stretch>
        </p:blipFill>
        <p:spPr>
          <a:xfrm>
            <a:off x="1607075" y="614125"/>
            <a:ext cx="1399199" cy="1336800"/>
          </a:xfrm>
          <a:prstGeom prst="flowChartConnector">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121664" y="664750"/>
            <a:ext cx="7214736" cy="9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4">
                    <a:lumMod val="75000"/>
                  </a:schemeClr>
                </a:solidFill>
              </a:rPr>
              <a:t>Features Roadmap</a:t>
            </a:r>
            <a:endParaRPr lang="en-US" b="1">
              <a:solidFill>
                <a:schemeClr val="accent4">
                  <a:lumMod val="75000"/>
                </a:schemeClr>
              </a:solidFill>
            </a:endParaRPr>
          </a:p>
        </p:txBody>
      </p:sp>
      <p:sp>
        <p:nvSpPr>
          <p:cNvPr id="249" name="Google Shape;249;p19"/>
          <p:cNvSpPr txBox="1">
            <a:spLocks noGrp="1"/>
          </p:cNvSpPr>
          <p:nvPr>
            <p:ph type="body" idx="1"/>
          </p:nvPr>
        </p:nvSpPr>
        <p:spPr>
          <a:xfrm>
            <a:off x="535798" y="1117845"/>
            <a:ext cx="5279910" cy="2911200"/>
          </a:xfrm>
          <a:prstGeom prst="rect">
            <a:avLst/>
          </a:prstGeom>
        </p:spPr>
        <p:txBody>
          <a:bodyPr spcFirstLastPara="1" wrap="square" lIns="91425" tIns="91425" rIns="91425" bIns="91425" anchor="t" anchorCtr="0">
            <a:noAutofit/>
          </a:bodyPr>
          <a:lstStyle/>
          <a:p>
            <a:r>
              <a:rPr lang="en-US" sz="1600" b="1" dirty="0">
                <a:latin typeface="Aharoni"/>
              </a:rPr>
              <a:t>A feature roadmap is important for the </a:t>
            </a:r>
            <a:r>
              <a:rPr lang="en-US" sz="1600" b="1" err="1">
                <a:latin typeface="Aharoni"/>
              </a:rPr>
              <a:t>ParkPal</a:t>
            </a:r>
            <a:r>
              <a:rPr lang="en-US" sz="1600" b="1" dirty="0">
                <a:latin typeface="Aharoni"/>
              </a:rPr>
              <a:t> project because it gives a clear direction for how the app will grow step by step. It helps us understand what features to build first and what to add later, making the whole development process easier and more organized. With a roadmap, the team can work smoothly, avoid confusion, and stay focused on the same goals. It also makes it simple to explain the project plan to others and show how </a:t>
            </a:r>
            <a:r>
              <a:rPr lang="en-US" sz="1600" b="1" err="1">
                <a:latin typeface="Aharoni"/>
              </a:rPr>
              <a:t>ParkPal</a:t>
            </a:r>
            <a:r>
              <a:rPr lang="en-US" sz="1600" b="1" dirty="0">
                <a:latin typeface="Aharoni"/>
              </a:rPr>
              <a:t> will improve from a basic parking app into a complete smart parking solution.</a:t>
            </a:r>
          </a:p>
        </p:txBody>
      </p:sp>
      <p:pic>
        <p:nvPicPr>
          <p:cNvPr id="8" name="Google Shape;234;p17"/>
          <p:cNvPicPr preferRelativeResize="0"/>
          <p:nvPr/>
        </p:nvPicPr>
        <p:blipFill rotWithShape="1">
          <a:blip r:embed="rId3"/>
          <a:srcRect r="-5697"/>
          <a:stretch>
            <a:fillRect/>
          </a:stretch>
        </p:blipFill>
        <p:spPr>
          <a:xfrm>
            <a:off x="6049305" y="1423520"/>
            <a:ext cx="2699065" cy="2689951"/>
          </a:xfrm>
          <a:prstGeom prst="ellipse">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a:ea typeface=""/>
        <a:cs typeface=""/>
      </a:majorFont>
      <a:minorFont>
        <a:latin typeface="Aptos"/>
        <a:ea typeface=""/>
        <a:cs typeface=""/>
      </a:minorFont>
    </a:fontScheme>
    <a:fmtScheme name="Office Them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12700" cap="flat">
          <a:solidFill>
            <a:schemeClr val="phClr"/>
          </a:solidFill>
          <a:prstDash val="solid"/>
          <a:miter lim="800000"/>
        </a:ln>
        <a:ln w="19050" cap="flat">
          <a:solidFill>
            <a:schemeClr val="phClr"/>
          </a:solidFill>
          <a:prstDash val="solid"/>
          <a:miter lim="800000"/>
        </a:ln>
        <a:ln w="2540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lnDef>
      <a:spPr/>
      <a:bodyPr rtlCol="0" anchor="ctr"/>
      <a:lstStyle>
        <a:lvl1pPr lvl="0" algn="ctr"/>
      </a:lstStyle>
      <a:style>
        <a:lnRef idx="2">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7274</Words>
  <Application>Microsoft Office PowerPoint</Application>
  <PresentationFormat>On-screen Show (16:9)</PresentationFormat>
  <Paragraphs>198</Paragraphs>
  <Slides>37</Slides>
  <Notes>27</Notes>
  <HiddenSlides>0</HiddenSlides>
  <MMClips>0</MMClips>
  <ScaleCrop>false</ScaleCrop>
  <HeadingPairs>
    <vt:vector size="4" baseType="variant">
      <vt:variant>
        <vt:lpstr>Theme</vt:lpstr>
      </vt:variant>
      <vt:variant>
        <vt:i4>4</vt:i4>
      </vt:variant>
      <vt:variant>
        <vt:lpstr>Slide Titles</vt:lpstr>
      </vt:variant>
      <vt:variant>
        <vt:i4>37</vt:i4>
      </vt:variant>
    </vt:vector>
  </HeadingPairs>
  <TitlesOfParts>
    <vt:vector size="41" baseType="lpstr">
      <vt:lpstr>Focus</vt:lpstr>
      <vt:lpstr>Focus</vt:lpstr>
      <vt:lpstr>office theme</vt:lpstr>
      <vt:lpstr>Focus</vt:lpstr>
      <vt:lpstr>PowerPoint Presentation</vt:lpstr>
      <vt:lpstr>What is ParkPal?</vt:lpstr>
      <vt:lpstr>PowerPoint Presentation</vt:lpstr>
      <vt:lpstr>Design Process</vt:lpstr>
      <vt:lpstr>Target Audience</vt:lpstr>
      <vt:lpstr>User Interview</vt:lpstr>
      <vt:lpstr>Answers</vt:lpstr>
      <vt:lpstr>PowerPoint Presentation</vt:lpstr>
      <vt:lpstr>Features Roadmap</vt:lpstr>
      <vt:lpstr>Phase 1 &amp; Phase 2 </vt:lpstr>
      <vt:lpstr>Phase 3 &amp; Phase 4 </vt:lpstr>
      <vt:lpstr>Platforms and Resolutions</vt:lpstr>
      <vt:lpstr>PowerPoint Presentation</vt:lpstr>
      <vt:lpstr>PowerPoint Presentation</vt:lpstr>
      <vt:lpstr>PowerPoint Presentation</vt:lpstr>
      <vt:lpstr>ParkPal – Parking surveys and Insight</vt:lpstr>
      <vt:lpstr>Pain Points </vt:lpstr>
      <vt:lpstr>Survey Summary</vt:lpstr>
      <vt:lpstr>Parking struggle graph</vt:lpstr>
      <vt:lpstr>Time spent to search for parking </vt:lpstr>
      <vt:lpstr>Subscription interest</vt:lpstr>
      <vt:lpstr>Wireframes Mobile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Styles Guide </vt:lpstr>
      <vt:lpstr>PowerPoint Presentation</vt:lpstr>
      <vt:lpstr>Typography</vt:lpstr>
      <vt:lpstr>Typography</vt:lpstr>
      <vt:lpstr>Thank You!  ParkPal from Team UI Giants</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soory</cp:lastModifiedBy>
  <cp:revision>168</cp:revision>
  <dcterms:created xsi:type="dcterms:W3CDTF">2025-11-15T10:18:00Z</dcterms:created>
  <dcterms:modified xsi:type="dcterms:W3CDTF">2025-11-15T10:49:49Z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E64E6E14F5A04D998168783FE1807D66_12</vt:lpwstr>
  </property>
  <property fmtid="{D5CDD505-2E9C-101B-9397-08002B2CF9AE}" pid="3" name="KSOProductBuildVer">
    <vt:lpwstr>2057-12.2.0.23147</vt:lpwstr>
  </property>
</Properties>
</file>